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4339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3009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431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2110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9101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8951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0817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8210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3573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755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573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AF748-ECEA-483D-BF0E-529DD00C5B8C}" type="datetimeFigureOut">
              <a:rPr lang="nb-NO" smtClean="0"/>
              <a:t>05.05.2015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CEC50-E84A-4E52-B714-848731240CE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8338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629630"/>
            <a:ext cx="10058400" cy="2398928"/>
          </a:xfrm>
          <a:prstGeom prst="rect">
            <a:avLst/>
          </a:prstGeom>
        </p:spPr>
      </p:pic>
      <p:pic>
        <p:nvPicPr>
          <p:cNvPr id="12" name="Bild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498821"/>
            <a:ext cx="10058400" cy="2398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0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34" y="454646"/>
            <a:ext cx="10058400" cy="3603316"/>
          </a:xfrm>
          <a:prstGeom prst="rect">
            <a:avLst/>
          </a:prstGeom>
        </p:spPr>
      </p:pic>
      <p:pic>
        <p:nvPicPr>
          <p:cNvPr id="10" name="Bild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34" y="4473425"/>
            <a:ext cx="10058400" cy="179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01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Company>DIFI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Nilsson, Hans Gøran</dc:creator>
  <cp:lastModifiedBy>Nilsson, Hans Gøran</cp:lastModifiedBy>
  <cp:revision>3</cp:revision>
  <cp:lastPrinted>2015-04-28T08:53:23Z</cp:lastPrinted>
  <dcterms:created xsi:type="dcterms:W3CDTF">2015-04-28T08:52:17Z</dcterms:created>
  <dcterms:modified xsi:type="dcterms:W3CDTF">2015-05-05T21:50:42Z</dcterms:modified>
</cp:coreProperties>
</file>