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5" r:id="rId5"/>
    <p:sldMasterId id="2147483667" r:id="rId6"/>
  </p:sldMasterIdLst>
  <p:notesMasterIdLst>
    <p:notesMasterId r:id="rId14"/>
  </p:notesMasterIdLst>
  <p:sldIdLst>
    <p:sldId id="257" r:id="rId7"/>
    <p:sldId id="282" r:id="rId8"/>
    <p:sldId id="322" r:id="rId9"/>
    <p:sldId id="311" r:id="rId10"/>
    <p:sldId id="325" r:id="rId11"/>
    <p:sldId id="330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7" autoAdjust="0"/>
    <p:restoredTop sz="94184" autoAdjust="0"/>
  </p:normalViewPr>
  <p:slideViewPr>
    <p:cSldViewPr snapToGrid="0" snapToObjects="1">
      <p:cViewPr varScale="1">
        <p:scale>
          <a:sx n="102" d="100"/>
          <a:sy n="102" d="100"/>
        </p:scale>
        <p:origin x="69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FE785-3144-4710-B65E-6C3D703906B4}" type="datetimeFigureOut">
              <a:rPr lang="nb-NO" smtClean="0"/>
              <a:t>10.06.2016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DB385-D7F8-4B1E-A8A8-90605C73E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35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b-NO" dirty="0" smtClean="0"/>
              <a:t>Be alle om å tenke og skrive</a:t>
            </a:r>
            <a:r>
              <a:rPr lang="nb-NO" baseline="0" dirty="0" smtClean="0"/>
              <a:t> ned noen punkter på det som kjennetegner et godt samarbeid.  </a:t>
            </a:r>
          </a:p>
          <a:p>
            <a:pPr marL="228600" indent="-228600">
              <a:buAutoNum type="arabicPeriod"/>
            </a:pPr>
            <a:r>
              <a:rPr lang="nb-NO" baseline="0" dirty="0" smtClean="0"/>
              <a:t>Er gruppen 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DB385-D7F8-4B1E-A8A8-90605C73E61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252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b-NO" dirty="0" smtClean="0"/>
              <a:t>Be alle om å tenke og skrive</a:t>
            </a:r>
            <a:r>
              <a:rPr lang="nb-NO" baseline="0" dirty="0" smtClean="0"/>
              <a:t> ned noen punkter på det som kjennetegner et godt samarbeid.  </a:t>
            </a:r>
          </a:p>
          <a:p>
            <a:pPr marL="228600" indent="-228600">
              <a:buAutoNum type="arabicPeriod"/>
            </a:pPr>
            <a:r>
              <a:rPr lang="nb-NO" baseline="0" dirty="0" smtClean="0"/>
              <a:t>Er gruppen 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DB385-D7F8-4B1E-A8A8-90605C73E61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89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Klikk for å legge til tittel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1347"/>
            <a:ext cx="4006850" cy="4251325"/>
          </a:xfrm>
        </p:spPr>
        <p:txBody>
          <a:bodyPr/>
          <a:lstStyle>
            <a:lvl1pPr>
              <a:defRPr baseline="0"/>
            </a:lvl1pPr>
            <a:lvl3pPr>
              <a:defRPr baseline="0"/>
            </a:lvl3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50" y="1593504"/>
            <a:ext cx="4006850" cy="4251325"/>
          </a:xfrm>
        </p:spPr>
        <p:txBody>
          <a:bodyPr/>
          <a:lstStyle/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3850" y="1032040"/>
            <a:ext cx="856863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 rtlCol="0">
            <a:noAutofit/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200" kern="1200" baseline="0" dirty="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4"/>
          </p:nvPr>
        </p:nvSpPr>
        <p:spPr>
          <a:xfrm>
            <a:off x="7704083" y="6561607"/>
            <a:ext cx="1439862" cy="323851"/>
          </a:xfrm>
          <a:prstGeom prst="rect">
            <a:avLst/>
          </a:prstGeom>
        </p:spPr>
        <p:txBody>
          <a:bodyPr tIns="35989" rIns="35989"/>
          <a:lstStyle>
            <a:lvl1pPr algn="r">
              <a:defRPr sz="739"/>
            </a:lvl1pPr>
          </a:lstStyle>
          <a:p>
            <a:pPr>
              <a:defRPr/>
            </a:pPr>
            <a:fld id="{92BDEBF7-C4D6-4C17-BD3C-9A1969FC974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212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r>
              <a:rPr lang="nb-NO" dirty="0" smtClean="0"/>
              <a:t>Klikk for å legge til tittel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85687" y="1664463"/>
            <a:ext cx="7107256" cy="12779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legge til undertittel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2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ksid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Klikk for å sette inn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07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fjellklatrer-summit bla jakke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188"/>
            <a:ext cx="9139896" cy="4210812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7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ssholder for tekst 2"/>
          <p:cNvSpPr>
            <a:spLocks noGrp="1"/>
          </p:cNvSpPr>
          <p:nvPr>
            <p:ph type="body" idx="10" hasCustomPrompt="1"/>
          </p:nvPr>
        </p:nvSpPr>
        <p:spPr>
          <a:xfrm>
            <a:off x="277975" y="127222"/>
            <a:ext cx="6500797" cy="313193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831" b="1" cap="none" baseline="0">
                <a:solidFill>
                  <a:schemeClr val="tx1"/>
                </a:solidFill>
                <a:latin typeface="+mn-lt"/>
              </a:defRPr>
            </a:lvl1pPr>
            <a:lvl2pPr marL="422178" indent="0">
              <a:buNone/>
              <a:defRPr sz="1847" b="1"/>
            </a:lvl2pPr>
            <a:lvl3pPr marL="844357" indent="0">
              <a:buNone/>
              <a:defRPr sz="1662" b="1"/>
            </a:lvl3pPr>
            <a:lvl4pPr marL="1266535" indent="0">
              <a:buNone/>
              <a:defRPr sz="1477" b="1"/>
            </a:lvl4pPr>
            <a:lvl5pPr marL="1688714" indent="0">
              <a:buNone/>
              <a:defRPr sz="1477" b="1"/>
            </a:lvl5pPr>
            <a:lvl6pPr marL="2110892" indent="0">
              <a:buNone/>
              <a:defRPr sz="1477" b="1"/>
            </a:lvl6pPr>
            <a:lvl7pPr marL="2533071" indent="0">
              <a:buNone/>
              <a:defRPr sz="1477" b="1"/>
            </a:lvl7pPr>
            <a:lvl8pPr marL="2955249" indent="0">
              <a:buNone/>
              <a:defRPr sz="1477" b="1"/>
            </a:lvl8pPr>
            <a:lvl9pPr marL="3377428" indent="0">
              <a:buNone/>
              <a:defRPr sz="1477" b="1"/>
            </a:lvl9pPr>
          </a:lstStyle>
          <a:p>
            <a:pPr lvl="0"/>
            <a:r>
              <a:rPr lang="nb-NO" dirty="0" smtClean="0"/>
              <a:t>FAKTABOKS FOR DOKUMENTTYPE, STED OG DATO 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263290" y="505032"/>
            <a:ext cx="6513393" cy="89196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216" baseline="0">
                <a:latin typeface="+mj-lt"/>
              </a:defRPr>
            </a:lvl1pPr>
          </a:lstStyle>
          <a:p>
            <a:pPr lvl="0"/>
            <a:r>
              <a:rPr lang="nb-NO" dirty="0" smtClean="0"/>
              <a:t>Klikk for å legge til tittel på rapporten her</a:t>
            </a:r>
          </a:p>
        </p:txBody>
      </p:sp>
      <p:pic>
        <p:nvPicPr>
          <p:cNvPr id="10" name="Bilde 9" descr="varde-hartmark logo - vardesymbol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221" y="6339977"/>
            <a:ext cx="2186295" cy="1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0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Møt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:\0 Administrasjonen\4 Markedsføring\1 Profil\1 Logo\VardeHartmark\varde-hartmark-logo-hvit_1280x87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897" y="3297600"/>
            <a:ext cx="3570206" cy="26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007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7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3693" y="339570"/>
            <a:ext cx="2457234" cy="741808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kapitteloverskrift</a:t>
            </a:r>
            <a:endParaRPr lang="nb-NO" dirty="0"/>
          </a:p>
        </p:txBody>
      </p:sp>
      <p:pic>
        <p:nvPicPr>
          <p:cNvPr id="1149" name="Picture 125" descr="O:\0 Administrasjonen\4 Markedsføring\1 Profil\1 Logo\VardeHartmark\varde-hartmark-watermark-lys-graa_1280x1410.png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38" b="19543"/>
          <a:stretch/>
        </p:blipFill>
        <p:spPr bwMode="auto">
          <a:xfrm>
            <a:off x="-1" y="1476212"/>
            <a:ext cx="4074146" cy="538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5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83428" y="339570"/>
            <a:ext cx="1817498" cy="741808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kapitteloverskrift</a:t>
            </a:r>
            <a:endParaRPr lang="nb-NO" dirty="0"/>
          </a:p>
        </p:txBody>
      </p:sp>
      <p:sp>
        <p:nvSpPr>
          <p:cNvPr id="9" name="Plassholder for tekst 14"/>
          <p:cNvSpPr>
            <a:spLocks noGrp="1"/>
          </p:cNvSpPr>
          <p:nvPr>
            <p:ph type="body" sz="quarter" idx="28" hasCustomPrompt="1"/>
          </p:nvPr>
        </p:nvSpPr>
        <p:spPr>
          <a:xfrm>
            <a:off x="451841" y="339569"/>
            <a:ext cx="631587" cy="57344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4063" b="1">
                <a:latin typeface="+mj-lt"/>
              </a:defRPr>
            </a:lvl1pPr>
          </a:lstStyle>
          <a:p>
            <a:pPr lvl="0"/>
            <a:r>
              <a:rPr lang="nb-NO" dirty="0" smtClean="0"/>
              <a:t>##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tekst 16"/>
          <p:cNvSpPr>
            <a:spLocks noGrp="1"/>
          </p:cNvSpPr>
          <p:nvPr>
            <p:ph type="body" sz="quarter" idx="29" hasCustomPrompt="1"/>
          </p:nvPr>
        </p:nvSpPr>
        <p:spPr>
          <a:xfrm>
            <a:off x="448885" y="1236253"/>
            <a:ext cx="2449893" cy="16183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latin typeface="+mn-lt"/>
              </a:defRPr>
            </a:lvl1pPr>
          </a:lstStyle>
          <a:p>
            <a:pPr lvl="0"/>
            <a:r>
              <a:rPr lang="nb-NO" dirty="0" smtClean="0"/>
              <a:t>KLIKK FOR Å REDIGERE UNDERSKRIFT</a:t>
            </a:r>
          </a:p>
        </p:txBody>
      </p:sp>
    </p:spTree>
    <p:extLst>
      <p:ext uri="{BB962C8B-B14F-4D97-AF65-F5344CB8AC3E}">
        <p14:creationId xmlns:p14="http://schemas.microsoft.com/office/powerpoint/2010/main" val="118439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444155" y="1398091"/>
            <a:ext cx="8270794" cy="5120184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2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83428" y="339570"/>
            <a:ext cx="1817498" cy="741808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kapitteloverskrift</a:t>
            </a:r>
            <a:endParaRPr lang="nb-NO" dirty="0"/>
          </a:p>
        </p:txBody>
      </p:sp>
      <p:sp>
        <p:nvSpPr>
          <p:cNvPr id="16" name="Plassholder for tekst 14"/>
          <p:cNvSpPr>
            <a:spLocks noGrp="1"/>
          </p:cNvSpPr>
          <p:nvPr>
            <p:ph type="body" sz="quarter" idx="28" hasCustomPrompt="1"/>
          </p:nvPr>
        </p:nvSpPr>
        <p:spPr>
          <a:xfrm>
            <a:off x="451841" y="339569"/>
            <a:ext cx="631587" cy="57344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4063" b="1">
                <a:latin typeface="+mj-lt"/>
              </a:defRPr>
            </a:lvl1pPr>
          </a:lstStyle>
          <a:p>
            <a:pPr lvl="0"/>
            <a:r>
              <a:rPr lang="nb-NO" dirty="0" smtClean="0"/>
              <a:t>##</a:t>
            </a:r>
            <a:endParaRPr lang="nb-NO" dirty="0"/>
          </a:p>
        </p:txBody>
      </p:sp>
      <p:sp>
        <p:nvSpPr>
          <p:cNvPr id="9" name="Plassholder for tekst 16"/>
          <p:cNvSpPr>
            <a:spLocks noGrp="1"/>
          </p:cNvSpPr>
          <p:nvPr>
            <p:ph type="body" sz="quarter" idx="29" hasCustomPrompt="1"/>
          </p:nvPr>
        </p:nvSpPr>
        <p:spPr>
          <a:xfrm>
            <a:off x="448885" y="1236253"/>
            <a:ext cx="2449893" cy="16183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latin typeface="+mn-lt"/>
              </a:defRPr>
            </a:lvl1pPr>
          </a:lstStyle>
          <a:p>
            <a:pPr lvl="0"/>
            <a:r>
              <a:rPr lang="nb-NO" dirty="0" smtClean="0"/>
              <a:t>KLIKK FOR Å REDIGERE UNDERSKRIFT</a:t>
            </a:r>
          </a:p>
        </p:txBody>
      </p:sp>
    </p:spTree>
    <p:extLst>
      <p:ext uri="{BB962C8B-B14F-4D97-AF65-F5344CB8AC3E}">
        <p14:creationId xmlns:p14="http://schemas.microsoft.com/office/powerpoint/2010/main" val="21628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3343614" y="1398091"/>
            <a:ext cx="5371335" cy="5120184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2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83428" y="339570"/>
            <a:ext cx="1817498" cy="741808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kapitteloverskrift</a:t>
            </a:r>
            <a:endParaRPr lang="nb-NO" dirty="0"/>
          </a:p>
        </p:txBody>
      </p:sp>
      <p:sp>
        <p:nvSpPr>
          <p:cNvPr id="16" name="Plassholder for tekst 14"/>
          <p:cNvSpPr>
            <a:spLocks noGrp="1"/>
          </p:cNvSpPr>
          <p:nvPr>
            <p:ph type="body" sz="quarter" idx="28" hasCustomPrompt="1"/>
          </p:nvPr>
        </p:nvSpPr>
        <p:spPr>
          <a:xfrm>
            <a:off x="451841" y="339569"/>
            <a:ext cx="631587" cy="57344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4063" b="1">
                <a:latin typeface="+mj-lt"/>
              </a:defRPr>
            </a:lvl1pPr>
          </a:lstStyle>
          <a:p>
            <a:pPr lvl="0"/>
            <a:r>
              <a:rPr lang="nb-NO" dirty="0" smtClean="0"/>
              <a:t>##</a:t>
            </a:r>
            <a:endParaRPr lang="nb-NO" dirty="0"/>
          </a:p>
        </p:txBody>
      </p:sp>
      <p:sp>
        <p:nvSpPr>
          <p:cNvPr id="9" name="Plassholder for tekst 16"/>
          <p:cNvSpPr>
            <a:spLocks noGrp="1"/>
          </p:cNvSpPr>
          <p:nvPr>
            <p:ph type="body" sz="quarter" idx="29" hasCustomPrompt="1"/>
          </p:nvPr>
        </p:nvSpPr>
        <p:spPr>
          <a:xfrm>
            <a:off x="448885" y="1236253"/>
            <a:ext cx="2449893" cy="16183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latin typeface="+mn-lt"/>
              </a:defRPr>
            </a:lvl1pPr>
          </a:lstStyle>
          <a:p>
            <a:pPr lvl="0"/>
            <a:r>
              <a:rPr lang="nb-NO" dirty="0" smtClean="0"/>
              <a:t>KLIKK FOR Å REDIGERE UNDERSKRIFT</a:t>
            </a:r>
          </a:p>
        </p:txBody>
      </p:sp>
    </p:spTree>
    <p:extLst>
      <p:ext uri="{BB962C8B-B14F-4D97-AF65-F5344CB8AC3E}">
        <p14:creationId xmlns:p14="http://schemas.microsoft.com/office/powerpoint/2010/main" val="2625567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10"/>
          <p:cNvSpPr>
            <a:spLocks noGrp="1"/>
          </p:cNvSpPr>
          <p:nvPr>
            <p:ph type="body" sz="quarter" idx="30"/>
          </p:nvPr>
        </p:nvSpPr>
        <p:spPr>
          <a:xfrm>
            <a:off x="6246006" y="1398091"/>
            <a:ext cx="2456541" cy="5086336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9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83428" y="339570"/>
            <a:ext cx="1817498" cy="741808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kapitteloverskrift</a:t>
            </a:r>
            <a:endParaRPr lang="nb-NO" dirty="0"/>
          </a:p>
        </p:txBody>
      </p:sp>
      <p:sp>
        <p:nvSpPr>
          <p:cNvPr id="21" name="Plassholder for tekst 14"/>
          <p:cNvSpPr>
            <a:spLocks noGrp="1"/>
          </p:cNvSpPr>
          <p:nvPr>
            <p:ph type="body" sz="quarter" idx="28" hasCustomPrompt="1"/>
          </p:nvPr>
        </p:nvSpPr>
        <p:spPr>
          <a:xfrm>
            <a:off x="451841" y="339569"/>
            <a:ext cx="631587" cy="57344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4063" b="1">
                <a:latin typeface="+mj-lt"/>
              </a:defRPr>
            </a:lvl1pPr>
          </a:lstStyle>
          <a:p>
            <a:pPr lvl="0"/>
            <a:r>
              <a:rPr lang="nb-NO" dirty="0" smtClean="0"/>
              <a:t>##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5" name="Plassholder for tekst 10"/>
          <p:cNvSpPr>
            <a:spLocks noGrp="1"/>
          </p:cNvSpPr>
          <p:nvPr>
            <p:ph type="body" sz="quarter" idx="31"/>
          </p:nvPr>
        </p:nvSpPr>
        <p:spPr>
          <a:xfrm>
            <a:off x="3343614" y="1398091"/>
            <a:ext cx="2456773" cy="5086336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ekst 16"/>
          <p:cNvSpPr>
            <a:spLocks noGrp="1"/>
          </p:cNvSpPr>
          <p:nvPr>
            <p:ph type="body" sz="quarter" idx="29" hasCustomPrompt="1"/>
          </p:nvPr>
        </p:nvSpPr>
        <p:spPr>
          <a:xfrm>
            <a:off x="448885" y="1236253"/>
            <a:ext cx="2449893" cy="16183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latin typeface="+mn-lt"/>
              </a:defRPr>
            </a:lvl1pPr>
          </a:lstStyle>
          <a:p>
            <a:pPr lvl="0"/>
            <a:r>
              <a:rPr lang="nb-NO" dirty="0" smtClean="0"/>
              <a:t>KLIKK FOR Å REDIGERE UNDERSKRIFT</a:t>
            </a:r>
          </a:p>
        </p:txBody>
      </p:sp>
    </p:spTree>
    <p:extLst>
      <p:ext uri="{BB962C8B-B14F-4D97-AF65-F5344CB8AC3E}">
        <p14:creationId xmlns:p14="http://schemas.microsoft.com/office/powerpoint/2010/main" val="242723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Klikk for å legge til tittel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1347"/>
            <a:ext cx="8229600" cy="45593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33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83428" y="339570"/>
            <a:ext cx="1817498" cy="741808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kapitteloverskrift</a:t>
            </a:r>
            <a:endParaRPr lang="nb-NO" dirty="0"/>
          </a:p>
        </p:txBody>
      </p:sp>
      <p:sp>
        <p:nvSpPr>
          <p:cNvPr id="23" name="Plassholder for tekst 14"/>
          <p:cNvSpPr>
            <a:spLocks noGrp="1"/>
          </p:cNvSpPr>
          <p:nvPr>
            <p:ph type="body" sz="quarter" idx="28" hasCustomPrompt="1"/>
          </p:nvPr>
        </p:nvSpPr>
        <p:spPr>
          <a:xfrm>
            <a:off x="451841" y="339569"/>
            <a:ext cx="631587" cy="57344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4063" b="1">
                <a:latin typeface="+mj-lt"/>
              </a:defRPr>
            </a:lvl1pPr>
          </a:lstStyle>
          <a:p>
            <a:pPr lvl="0"/>
            <a:r>
              <a:rPr lang="nb-NO" dirty="0" smtClean="0"/>
              <a:t>##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30"/>
          </p:nvPr>
        </p:nvSpPr>
        <p:spPr>
          <a:xfrm>
            <a:off x="6246006" y="1398091"/>
            <a:ext cx="2456541" cy="5099771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8" name="Plassholder for tekst 10"/>
          <p:cNvSpPr>
            <a:spLocks noGrp="1"/>
          </p:cNvSpPr>
          <p:nvPr>
            <p:ph type="body" sz="quarter" idx="31"/>
          </p:nvPr>
        </p:nvSpPr>
        <p:spPr>
          <a:xfrm>
            <a:off x="3343614" y="1398092"/>
            <a:ext cx="2456773" cy="5099771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9" name="Plassholder for tekst 10"/>
          <p:cNvSpPr>
            <a:spLocks noGrp="1"/>
          </p:cNvSpPr>
          <p:nvPr>
            <p:ph type="body" sz="quarter" idx="32"/>
          </p:nvPr>
        </p:nvSpPr>
        <p:spPr>
          <a:xfrm>
            <a:off x="448885" y="1398092"/>
            <a:ext cx="2449893" cy="5099771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6"/>
          <p:cNvSpPr>
            <a:spLocks noGrp="1"/>
          </p:cNvSpPr>
          <p:nvPr>
            <p:ph type="body" sz="quarter" idx="29" hasCustomPrompt="1"/>
          </p:nvPr>
        </p:nvSpPr>
        <p:spPr>
          <a:xfrm>
            <a:off x="448885" y="1236253"/>
            <a:ext cx="2449893" cy="16183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latin typeface="+mn-lt"/>
              </a:defRPr>
            </a:lvl1pPr>
          </a:lstStyle>
          <a:p>
            <a:pPr lvl="0"/>
            <a:r>
              <a:rPr lang="nb-NO" dirty="0" smtClean="0"/>
              <a:t>KLIKK FOR Å REDIGERE UNDERSKRIFT</a:t>
            </a:r>
          </a:p>
        </p:txBody>
      </p:sp>
    </p:spTree>
    <p:extLst>
      <p:ext uri="{BB962C8B-B14F-4D97-AF65-F5344CB8AC3E}">
        <p14:creationId xmlns:p14="http://schemas.microsoft.com/office/powerpoint/2010/main" val="369031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83428" y="339570"/>
            <a:ext cx="1817498" cy="741808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kapitteloverskrift</a:t>
            </a:r>
            <a:endParaRPr lang="nb-NO" dirty="0"/>
          </a:p>
        </p:txBody>
      </p:sp>
      <p:sp>
        <p:nvSpPr>
          <p:cNvPr id="23" name="Plassholder for tekst 14"/>
          <p:cNvSpPr>
            <a:spLocks noGrp="1"/>
          </p:cNvSpPr>
          <p:nvPr>
            <p:ph type="body" sz="quarter" idx="28" hasCustomPrompt="1"/>
          </p:nvPr>
        </p:nvSpPr>
        <p:spPr>
          <a:xfrm>
            <a:off x="451841" y="339569"/>
            <a:ext cx="631587" cy="57344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4063" b="1">
                <a:latin typeface="+mj-lt"/>
              </a:defRPr>
            </a:lvl1pPr>
          </a:lstStyle>
          <a:p>
            <a:pPr lvl="0"/>
            <a:r>
              <a:rPr lang="nb-NO" dirty="0" smtClean="0"/>
              <a:t>##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9" name="Plassholder for tekst 10"/>
          <p:cNvSpPr>
            <a:spLocks noGrp="1"/>
          </p:cNvSpPr>
          <p:nvPr>
            <p:ph type="body" sz="quarter" idx="32"/>
          </p:nvPr>
        </p:nvSpPr>
        <p:spPr>
          <a:xfrm>
            <a:off x="448885" y="1398092"/>
            <a:ext cx="2449893" cy="5099771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6"/>
          <p:cNvSpPr>
            <a:spLocks noGrp="1"/>
          </p:cNvSpPr>
          <p:nvPr>
            <p:ph type="body" sz="quarter" idx="29" hasCustomPrompt="1"/>
          </p:nvPr>
        </p:nvSpPr>
        <p:spPr>
          <a:xfrm>
            <a:off x="448885" y="1236253"/>
            <a:ext cx="2449893" cy="16183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latin typeface="+mn-lt"/>
              </a:defRPr>
            </a:lvl1pPr>
          </a:lstStyle>
          <a:p>
            <a:pPr lvl="0"/>
            <a:r>
              <a:rPr lang="nb-NO" dirty="0" smtClean="0"/>
              <a:t>KLIKK FOR Å REDIGERE UNDERSKRIFT</a:t>
            </a:r>
          </a:p>
        </p:txBody>
      </p:sp>
    </p:spTree>
    <p:extLst>
      <p:ext uri="{BB962C8B-B14F-4D97-AF65-F5344CB8AC3E}">
        <p14:creationId xmlns:p14="http://schemas.microsoft.com/office/powerpoint/2010/main" val="34569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-oppsett 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3343615" y="1236253"/>
            <a:ext cx="2445045" cy="154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23" dirty="0" smtClean="0">
                <a:solidFill>
                  <a:prstClr val="black"/>
                </a:solidFill>
                <a:cs typeface="Arial" pitchFamily="34" charset="0"/>
              </a:rPr>
              <a:t>PROFIL</a:t>
            </a:r>
            <a:endParaRPr lang="nb-NO" sz="92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Tittel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246007" y="1236254"/>
            <a:ext cx="2458237" cy="153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23" dirty="0" smtClean="0">
                <a:solidFill>
                  <a:prstClr val="black"/>
                </a:solidFill>
                <a:cs typeface="Arial" pitchFamily="34" charset="0"/>
              </a:rPr>
              <a:t>RELEVANT KONSULENTERFARING</a:t>
            </a:r>
            <a:endParaRPr lang="nb-NO" sz="92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4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83428" y="339570"/>
            <a:ext cx="1817498" cy="741808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kapitteloverskrift</a:t>
            </a:r>
            <a:endParaRPr lang="nb-NO" dirty="0"/>
          </a:p>
        </p:txBody>
      </p:sp>
      <p:sp>
        <p:nvSpPr>
          <p:cNvPr id="26" name="Plassholder for tekst 14"/>
          <p:cNvSpPr>
            <a:spLocks noGrp="1"/>
          </p:cNvSpPr>
          <p:nvPr>
            <p:ph type="body" sz="quarter" idx="28" hasCustomPrompt="1"/>
          </p:nvPr>
        </p:nvSpPr>
        <p:spPr>
          <a:xfrm>
            <a:off x="451841" y="339569"/>
            <a:ext cx="631587" cy="57344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4063" b="1">
                <a:latin typeface="+mj-lt"/>
              </a:defRPr>
            </a:lvl1pPr>
          </a:lstStyle>
          <a:p>
            <a:pPr lvl="0"/>
            <a:r>
              <a:rPr lang="nb-NO" dirty="0" smtClean="0"/>
              <a:t>##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 smtClean="0"/>
              <a:t>Storyboard</a:t>
            </a:r>
            <a:r>
              <a:rPr lang="nb-NO" dirty="0" smtClean="0"/>
              <a:t> som oppsummerer kompetanse</a:t>
            </a:r>
            <a:endParaRPr lang="nb-NO" dirty="0"/>
          </a:p>
        </p:txBody>
      </p:sp>
      <p:sp>
        <p:nvSpPr>
          <p:cNvPr id="30" name="Plassholder for tekst 10"/>
          <p:cNvSpPr>
            <a:spLocks noGrp="1"/>
          </p:cNvSpPr>
          <p:nvPr>
            <p:ph type="body" sz="quarter" idx="31"/>
          </p:nvPr>
        </p:nvSpPr>
        <p:spPr>
          <a:xfrm>
            <a:off x="6246006" y="1421455"/>
            <a:ext cx="2456541" cy="5096826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1" name="Plassholder for tekst 16"/>
          <p:cNvSpPr>
            <a:spLocks noGrp="1"/>
          </p:cNvSpPr>
          <p:nvPr>
            <p:ph type="body" sz="quarter" idx="29" hasCustomPrompt="1"/>
          </p:nvPr>
        </p:nvSpPr>
        <p:spPr>
          <a:xfrm>
            <a:off x="448885" y="1236254"/>
            <a:ext cx="2449893" cy="15388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nb-NO" dirty="0" smtClean="0"/>
              <a:t>NAVN</a:t>
            </a:r>
            <a:endParaRPr lang="nb-NO" dirty="0"/>
          </a:p>
        </p:txBody>
      </p:sp>
      <p:sp>
        <p:nvSpPr>
          <p:cNvPr id="32" name="Plassholder for tekst 10"/>
          <p:cNvSpPr>
            <a:spLocks noGrp="1"/>
          </p:cNvSpPr>
          <p:nvPr>
            <p:ph type="body" sz="quarter" idx="32"/>
          </p:nvPr>
        </p:nvSpPr>
        <p:spPr>
          <a:xfrm>
            <a:off x="3343614" y="1421647"/>
            <a:ext cx="2456773" cy="5096628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30" hasCustomPrompt="1"/>
          </p:nvPr>
        </p:nvSpPr>
        <p:spPr>
          <a:xfrm>
            <a:off x="448885" y="4078786"/>
            <a:ext cx="2449893" cy="599881"/>
          </a:xfrm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831" b="0" baseline="0">
                <a:latin typeface="+mj-lt"/>
              </a:defRPr>
            </a:lvl1pPr>
            <a:lvl2pPr marL="422178" indent="0">
              <a:buNone/>
              <a:defRPr sz="1847" b="1"/>
            </a:lvl2pPr>
            <a:lvl3pPr marL="844357" indent="0">
              <a:buNone/>
              <a:defRPr sz="1662" b="1"/>
            </a:lvl3pPr>
            <a:lvl4pPr marL="1266535" indent="0">
              <a:buNone/>
              <a:defRPr sz="1477" b="1"/>
            </a:lvl4pPr>
            <a:lvl5pPr marL="1688714" indent="0">
              <a:buNone/>
              <a:defRPr sz="1477" b="1"/>
            </a:lvl5pPr>
            <a:lvl6pPr marL="2110892" indent="0">
              <a:buNone/>
              <a:defRPr sz="1477" b="1"/>
            </a:lvl6pPr>
            <a:lvl7pPr marL="2533071" indent="0">
              <a:buNone/>
              <a:defRPr sz="1477" b="1"/>
            </a:lvl7pPr>
            <a:lvl8pPr marL="2955249" indent="0">
              <a:buNone/>
              <a:defRPr sz="1477" b="1"/>
            </a:lvl8pPr>
            <a:lvl9pPr marL="3377428" indent="0">
              <a:buNone/>
              <a:defRPr sz="1477" b="1"/>
            </a:lvl9pPr>
          </a:lstStyle>
          <a:p>
            <a:pPr lvl="0"/>
            <a:r>
              <a:rPr lang="nb-NO" dirty="0" smtClean="0"/>
              <a:t>Stilling og kontaktinformasjon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33"/>
          </p:nvPr>
        </p:nvSpPr>
        <p:spPr>
          <a:xfrm>
            <a:off x="448885" y="1520824"/>
            <a:ext cx="2449893" cy="24048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16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oppsett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10"/>
          <p:cNvSpPr>
            <a:spLocks noGrp="1"/>
          </p:cNvSpPr>
          <p:nvPr>
            <p:ph type="body" sz="quarter" idx="30"/>
          </p:nvPr>
        </p:nvSpPr>
        <p:spPr>
          <a:xfrm>
            <a:off x="6246006" y="1422805"/>
            <a:ext cx="2456541" cy="509547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  <a:lvl2pPr marL="325429" indent="0">
              <a:buNone/>
              <a:defRPr/>
            </a:lvl2pPr>
            <a:lvl3pPr marL="665517" indent="0">
              <a:buNone/>
              <a:defRPr/>
            </a:lvl3pPr>
            <a:lvl4pPr marL="998276" indent="0">
              <a:buNone/>
              <a:defRPr/>
            </a:lvl4pPr>
            <a:lvl5pPr marL="1320773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9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83428" y="339570"/>
            <a:ext cx="1817498" cy="741808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kapitteloverskrift</a:t>
            </a:r>
            <a:endParaRPr lang="nb-NO" dirty="0"/>
          </a:p>
        </p:txBody>
      </p:sp>
      <p:sp>
        <p:nvSpPr>
          <p:cNvPr id="21" name="Plassholder for tekst 14"/>
          <p:cNvSpPr>
            <a:spLocks noGrp="1"/>
          </p:cNvSpPr>
          <p:nvPr>
            <p:ph type="body" sz="quarter" idx="28" hasCustomPrompt="1"/>
          </p:nvPr>
        </p:nvSpPr>
        <p:spPr>
          <a:xfrm>
            <a:off x="451841" y="339569"/>
            <a:ext cx="631587" cy="57344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4063" b="1">
                <a:latin typeface="+mj-lt"/>
              </a:defRPr>
            </a:lvl1pPr>
          </a:lstStyle>
          <a:p>
            <a:pPr lvl="0"/>
            <a:r>
              <a:rPr lang="nb-NO" dirty="0" smtClean="0"/>
              <a:t>##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 smtClean="0"/>
              <a:t>Storyboard</a:t>
            </a:r>
            <a:r>
              <a:rPr lang="nb-NO" dirty="0" smtClean="0"/>
              <a:t> som oppsummerer erfaring</a:t>
            </a:r>
            <a:endParaRPr lang="nb-NO" dirty="0"/>
          </a:p>
        </p:txBody>
      </p:sp>
      <p:sp>
        <p:nvSpPr>
          <p:cNvPr id="25" name="Plassholder for tekst 10"/>
          <p:cNvSpPr>
            <a:spLocks noGrp="1"/>
          </p:cNvSpPr>
          <p:nvPr>
            <p:ph type="body" sz="quarter" idx="31"/>
          </p:nvPr>
        </p:nvSpPr>
        <p:spPr>
          <a:xfrm>
            <a:off x="3343614" y="1422805"/>
            <a:ext cx="2456773" cy="509547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  <a:lvl2pPr marL="325429" indent="0">
              <a:buNone/>
              <a:defRPr/>
            </a:lvl2pPr>
            <a:lvl3pPr marL="665517" indent="0">
              <a:buNone/>
              <a:defRPr/>
            </a:lvl3pPr>
            <a:lvl4pPr marL="998276" indent="0">
              <a:buNone/>
              <a:defRPr/>
            </a:lvl4pPr>
            <a:lvl5pPr marL="1320773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ekst 16"/>
          <p:cNvSpPr>
            <a:spLocks noGrp="1"/>
          </p:cNvSpPr>
          <p:nvPr>
            <p:ph type="body" sz="quarter" idx="29" hasCustomPrompt="1"/>
          </p:nvPr>
        </p:nvSpPr>
        <p:spPr>
          <a:xfrm>
            <a:off x="448885" y="1236253"/>
            <a:ext cx="2449893" cy="16183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54"/>
              </a:spcBef>
              <a:buNone/>
              <a:defRPr b="1">
                <a:latin typeface="+mj-lt"/>
              </a:defRPr>
            </a:lvl1pPr>
          </a:lstStyle>
          <a:p>
            <a:pPr lvl="0"/>
            <a:r>
              <a:rPr lang="nb-NO" dirty="0" smtClean="0"/>
              <a:t>NAVN</a:t>
            </a:r>
          </a:p>
        </p:txBody>
      </p:sp>
      <p:sp>
        <p:nvSpPr>
          <p:cNvPr id="8" name="Tittel 1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3343615" y="1236253"/>
            <a:ext cx="2445045" cy="154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23" dirty="0" smtClean="0">
                <a:solidFill>
                  <a:prstClr val="black"/>
                </a:solidFill>
                <a:cs typeface="Arial" pitchFamily="34" charset="0"/>
              </a:rPr>
              <a:t>RELEVANT KONSULENTERFARING</a:t>
            </a:r>
            <a:endParaRPr lang="nb-NO" sz="92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Tittel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246007" y="1236254"/>
            <a:ext cx="2458237" cy="153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23" dirty="0" smtClean="0">
                <a:solidFill>
                  <a:prstClr val="black"/>
                </a:solidFill>
                <a:cs typeface="Arial" pitchFamily="34" charset="0"/>
              </a:rPr>
              <a:t>RELEVANT KONSULENTERFARING</a:t>
            </a:r>
            <a:endParaRPr lang="nb-NO" sz="923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9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7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ssholder f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4155" y="3032134"/>
            <a:ext cx="5801852" cy="793732"/>
          </a:xfrm>
        </p:spPr>
        <p:txBody>
          <a:bodyPr lIns="0" tIns="0" rIns="0" bIns="0" anchor="ctr"/>
          <a:lstStyle>
            <a:lvl1pPr marL="1466" indent="0" algn="ctr">
              <a:spcBef>
                <a:spcPts val="0"/>
              </a:spcBef>
              <a:buFont typeface="Arial" pitchFamily="34" charset="0"/>
              <a:buNone/>
              <a:defRPr sz="2216" b="1">
                <a:solidFill>
                  <a:schemeClr val="bg1"/>
                </a:solidFill>
              </a:defRPr>
            </a:lvl1pPr>
            <a:lvl2pPr marL="492542" indent="0">
              <a:buNone/>
              <a:defRPr/>
            </a:lvl2pPr>
            <a:lvl3pPr marL="744676" indent="0">
              <a:buNone/>
              <a:defRPr/>
            </a:lvl3pPr>
            <a:lvl4pPr marL="1070105" indent="0">
              <a:buNone/>
              <a:defRPr/>
            </a:lvl4pPr>
            <a:lvl5pPr marL="1416057" indent="0">
              <a:buNone/>
              <a:defRPr/>
            </a:lvl5pPr>
          </a:lstStyle>
          <a:p>
            <a:pPr lvl="0"/>
            <a:r>
              <a:rPr lang="nb-NO" dirty="0" smtClean="0"/>
              <a:t>Sett inn tekst her</a:t>
            </a:r>
            <a:endParaRPr lang="nb-NO" dirty="0"/>
          </a:p>
        </p:txBody>
      </p:sp>
      <p:pic>
        <p:nvPicPr>
          <p:cNvPr id="5" name="Picture 2" descr="O:\0 Administrasjonen\4 Markedsføring\1 Profil\1 Logo\VardeHartmark\varde-hartmark-watermark-hvit_1280x1410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4032" y="1493218"/>
            <a:ext cx="4089968" cy="5364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3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:\0 Administrasjonen\4 Markedsføring\1 Profil\1 Logo\VardeHartmark\varde-hartmark-watermark-hvit_1280x1410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76" b="19297"/>
          <a:stretch/>
        </p:blipFill>
        <p:spPr bwMode="auto">
          <a:xfrm>
            <a:off x="0" y="1488086"/>
            <a:ext cx="4078562" cy="5369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8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/>
          <p:nvPr userDrawn="1"/>
        </p:nvGrpSpPr>
        <p:grpSpPr>
          <a:xfrm>
            <a:off x="2877117" y="3111335"/>
            <a:ext cx="3570206" cy="635333"/>
            <a:chOff x="3115877" y="3166200"/>
            <a:chExt cx="3866483" cy="635333"/>
          </a:xfrm>
        </p:grpSpPr>
        <p:sp>
          <p:nvSpPr>
            <p:cNvPr id="2" name="TekstSylinder 1"/>
            <p:cNvSpPr txBox="1"/>
            <p:nvPr userDrawn="1"/>
          </p:nvSpPr>
          <p:spPr>
            <a:xfrm>
              <a:off x="3176685" y="3539067"/>
              <a:ext cx="3744867" cy="2624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ct val="20000"/>
                </a:spcBef>
                <a:buClr>
                  <a:srgbClr val="737472"/>
                </a:buClr>
                <a:buSzPct val="100000"/>
                <a:buFont typeface="Wingdings" pitchFamily="2" charset="2"/>
                <a:buNone/>
                <a:defRPr/>
              </a:pPr>
              <a:r>
                <a:rPr lang="nb-NO" sz="1293" dirty="0" smtClean="0">
                  <a:solidFill>
                    <a:srgbClr val="FFFFFF"/>
                  </a:solidFill>
                  <a:latin typeface="Century Gothic"/>
                  <a:cs typeface="Arial"/>
                </a:rPr>
                <a:t>Gjennomføringskraft. Resultatansvar.</a:t>
              </a:r>
            </a:p>
          </p:txBody>
        </p:sp>
        <p:pic>
          <p:nvPicPr>
            <p:cNvPr id="5" name="Picture 2" descr="O:\0 Administrasjonen\4 Markedsføring\1 Profil\1 Logo\VardeHartmark\varde-hartmark-logo-hvit_1280x87.png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877" y="3166200"/>
              <a:ext cx="3866483" cy="2628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611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7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e 5" descr="Bakgrunn_150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22926"/>
            <a:ext cx="9141303" cy="427307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79525" y="6294438"/>
            <a:ext cx="1395493" cy="165100"/>
          </a:xfrm>
          <a:prstGeom prst="rect">
            <a:avLst/>
          </a:prstGeom>
        </p:spPr>
      </p:pic>
      <p:sp>
        <p:nvSpPr>
          <p:cNvPr id="7" name="Plassholder for tekst 2"/>
          <p:cNvSpPr>
            <a:spLocks noGrp="1"/>
          </p:cNvSpPr>
          <p:nvPr>
            <p:ph type="body" idx="10" hasCustomPrompt="1"/>
          </p:nvPr>
        </p:nvSpPr>
        <p:spPr>
          <a:xfrm>
            <a:off x="277975" y="127222"/>
            <a:ext cx="6500797" cy="313193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831" b="1" cap="none" baseline="0">
                <a:solidFill>
                  <a:schemeClr val="tx1"/>
                </a:solidFill>
                <a:latin typeface="+mn-lt"/>
              </a:defRPr>
            </a:lvl1pPr>
            <a:lvl2pPr marL="422178" indent="0">
              <a:buNone/>
              <a:defRPr sz="1847" b="1"/>
            </a:lvl2pPr>
            <a:lvl3pPr marL="844357" indent="0">
              <a:buNone/>
              <a:defRPr sz="1662" b="1"/>
            </a:lvl3pPr>
            <a:lvl4pPr marL="1266535" indent="0">
              <a:buNone/>
              <a:defRPr sz="1477" b="1"/>
            </a:lvl4pPr>
            <a:lvl5pPr marL="1688714" indent="0">
              <a:buNone/>
              <a:defRPr sz="1477" b="1"/>
            </a:lvl5pPr>
            <a:lvl6pPr marL="2110892" indent="0">
              <a:buNone/>
              <a:defRPr sz="1477" b="1"/>
            </a:lvl6pPr>
            <a:lvl7pPr marL="2533071" indent="0">
              <a:buNone/>
              <a:defRPr sz="1477" b="1"/>
            </a:lvl7pPr>
            <a:lvl8pPr marL="2955249" indent="0">
              <a:buNone/>
              <a:defRPr sz="1477" b="1"/>
            </a:lvl8pPr>
            <a:lvl9pPr marL="3377428" indent="0">
              <a:buNone/>
              <a:defRPr sz="1477" b="1"/>
            </a:lvl9pPr>
          </a:lstStyle>
          <a:p>
            <a:pPr lvl="0"/>
            <a:r>
              <a:rPr lang="nb-NO" dirty="0" smtClean="0"/>
              <a:t>FAKTABOKS FOR DOKUMENTTYPE, STED OG DATO 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263290" y="505032"/>
            <a:ext cx="6513393" cy="89196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216" baseline="0">
                <a:latin typeface="+mj-lt"/>
              </a:defRPr>
            </a:lvl1pPr>
          </a:lstStyle>
          <a:p>
            <a:pPr lvl="0"/>
            <a:r>
              <a:rPr lang="nb-NO" dirty="0" smtClean="0"/>
              <a:t>Klikk for å legge til tittel på rapporten her</a:t>
            </a:r>
          </a:p>
        </p:txBody>
      </p:sp>
    </p:spTree>
    <p:extLst>
      <p:ext uri="{BB962C8B-B14F-4D97-AF65-F5344CB8AC3E}">
        <p14:creationId xmlns:p14="http://schemas.microsoft.com/office/powerpoint/2010/main" val="245406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7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3693" y="339570"/>
            <a:ext cx="2457234" cy="741808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kapitteloverskrift</a:t>
            </a:r>
            <a:endParaRPr lang="nb-NO" dirty="0"/>
          </a:p>
        </p:txBody>
      </p:sp>
      <p:sp>
        <p:nvSpPr>
          <p:cNvPr id="6" name="Rektangel 5"/>
          <p:cNvSpPr>
            <a:spLocks noChangeAspect="1"/>
          </p:cNvSpPr>
          <p:nvPr userDrawn="1"/>
        </p:nvSpPr>
        <p:spPr>
          <a:xfrm>
            <a:off x="0" y="1845941"/>
            <a:ext cx="1909629" cy="172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1662">
              <a:solidFill>
                <a:srgbClr val="FFFFFF"/>
              </a:solidFill>
            </a:endParaRPr>
          </a:p>
        </p:txBody>
      </p:sp>
      <p:sp>
        <p:nvSpPr>
          <p:cNvPr id="8" name="Rektangel 7"/>
          <p:cNvSpPr>
            <a:spLocks noChangeAspect="1"/>
          </p:cNvSpPr>
          <p:nvPr userDrawn="1"/>
        </p:nvSpPr>
        <p:spPr>
          <a:xfrm>
            <a:off x="0" y="4242008"/>
            <a:ext cx="1909629" cy="172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1662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6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444155" y="1398092"/>
            <a:ext cx="8270794" cy="5032723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2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8885" y="343707"/>
            <a:ext cx="1817498" cy="741808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kapitteloverskrift</a:t>
            </a:r>
            <a:endParaRPr lang="nb-NO" dirty="0"/>
          </a:p>
        </p:txBody>
      </p:sp>
      <p:sp>
        <p:nvSpPr>
          <p:cNvPr id="9" name="Plassholder for tekst 16"/>
          <p:cNvSpPr>
            <a:spLocks noGrp="1"/>
          </p:cNvSpPr>
          <p:nvPr>
            <p:ph type="body" sz="quarter" idx="29" hasCustomPrompt="1"/>
          </p:nvPr>
        </p:nvSpPr>
        <p:spPr>
          <a:xfrm>
            <a:off x="448885" y="1236253"/>
            <a:ext cx="2449893" cy="16183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54"/>
              </a:spcBef>
              <a:buNone/>
              <a:defRPr b="1">
                <a:latin typeface="+mn-lt"/>
              </a:defRPr>
            </a:lvl1pPr>
          </a:lstStyle>
          <a:p>
            <a:pPr lvl="0"/>
            <a:r>
              <a:rPr lang="nb-NO" dirty="0" smtClean="0"/>
              <a:t>KLIKK FOR Å REDIGERE UNDERSKRIFT</a:t>
            </a:r>
          </a:p>
        </p:txBody>
      </p:sp>
    </p:spTree>
    <p:extLst>
      <p:ext uri="{BB962C8B-B14F-4D97-AF65-F5344CB8AC3E}">
        <p14:creationId xmlns:p14="http://schemas.microsoft.com/office/powerpoint/2010/main" val="105095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Klikk for å legge til tekst/tittel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602224"/>
            <a:ext cx="8229600" cy="45275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Sett inn </a:t>
            </a:r>
            <a:r>
              <a:rPr lang="en-US" dirty="0" err="1" smtClean="0"/>
              <a:t>bilde</a:t>
            </a:r>
            <a:r>
              <a:rPr lang="en-US" dirty="0" smtClean="0"/>
              <a:t>/</a:t>
            </a:r>
            <a:r>
              <a:rPr lang="en-US" dirty="0" err="1" smtClean="0"/>
              <a:t>illustrasjon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50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3343614" y="1398092"/>
            <a:ext cx="5371335" cy="5032723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2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8885" y="349531"/>
            <a:ext cx="1817498" cy="741808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kapitteloverskrift</a:t>
            </a:r>
            <a:endParaRPr lang="nb-NO" dirty="0"/>
          </a:p>
        </p:txBody>
      </p:sp>
      <p:sp>
        <p:nvSpPr>
          <p:cNvPr id="9" name="Plassholder for tekst 16"/>
          <p:cNvSpPr>
            <a:spLocks noGrp="1"/>
          </p:cNvSpPr>
          <p:nvPr>
            <p:ph type="body" sz="quarter" idx="29" hasCustomPrompt="1"/>
          </p:nvPr>
        </p:nvSpPr>
        <p:spPr>
          <a:xfrm>
            <a:off x="448885" y="1236253"/>
            <a:ext cx="2449893" cy="16183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54"/>
              </a:spcBef>
              <a:buNone/>
              <a:defRPr b="1">
                <a:latin typeface="+mn-lt"/>
              </a:defRPr>
            </a:lvl1pPr>
          </a:lstStyle>
          <a:p>
            <a:pPr lvl="0"/>
            <a:r>
              <a:rPr lang="nb-NO" dirty="0" smtClean="0"/>
              <a:t>KLIKK FOR Å REDIGERE UNDERSKRIFT</a:t>
            </a:r>
          </a:p>
        </p:txBody>
      </p:sp>
    </p:spTree>
    <p:extLst>
      <p:ext uri="{BB962C8B-B14F-4D97-AF65-F5344CB8AC3E}">
        <p14:creationId xmlns:p14="http://schemas.microsoft.com/office/powerpoint/2010/main" val="199870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-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2"/>
          <p:cNvSpPr>
            <a:spLocks noGrp="1"/>
          </p:cNvSpPr>
          <p:nvPr>
            <p:ph type="body" idx="30" hasCustomPrompt="1"/>
          </p:nvPr>
        </p:nvSpPr>
        <p:spPr>
          <a:xfrm>
            <a:off x="448885" y="4078786"/>
            <a:ext cx="2449893" cy="599881"/>
          </a:xfrm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831" b="0" baseline="0">
                <a:latin typeface="+mj-lt"/>
              </a:defRPr>
            </a:lvl1pPr>
            <a:lvl2pPr marL="422178" indent="0">
              <a:buNone/>
              <a:defRPr sz="1847" b="1"/>
            </a:lvl2pPr>
            <a:lvl3pPr marL="844357" indent="0">
              <a:buNone/>
              <a:defRPr sz="1662" b="1"/>
            </a:lvl3pPr>
            <a:lvl4pPr marL="1266535" indent="0">
              <a:buNone/>
              <a:defRPr sz="1477" b="1"/>
            </a:lvl4pPr>
            <a:lvl5pPr marL="1688714" indent="0">
              <a:buNone/>
              <a:defRPr sz="1477" b="1"/>
            </a:lvl5pPr>
            <a:lvl6pPr marL="2110892" indent="0">
              <a:buNone/>
              <a:defRPr sz="1477" b="1"/>
            </a:lvl6pPr>
            <a:lvl7pPr marL="2533071" indent="0">
              <a:buNone/>
              <a:defRPr sz="1477" b="1"/>
            </a:lvl7pPr>
            <a:lvl8pPr marL="2955249" indent="0">
              <a:buNone/>
              <a:defRPr sz="1477" b="1"/>
            </a:lvl8pPr>
            <a:lvl9pPr marL="3377428" indent="0">
              <a:buNone/>
              <a:defRPr sz="1477" b="1"/>
            </a:lvl9pPr>
          </a:lstStyle>
          <a:p>
            <a:pPr lvl="0"/>
            <a:r>
              <a:rPr lang="nb-NO" dirty="0" smtClean="0"/>
              <a:t>Stilling og kontaktinformasjon</a:t>
            </a:r>
          </a:p>
        </p:txBody>
      </p:sp>
      <p:sp>
        <p:nvSpPr>
          <p:cNvPr id="12" name="Tittel 1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3343615" y="1236253"/>
            <a:ext cx="2445045" cy="154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23" dirty="0" smtClean="0">
                <a:solidFill>
                  <a:prstClr val="black"/>
                </a:solidFill>
                <a:cs typeface="Arial" pitchFamily="34" charset="0"/>
              </a:rPr>
              <a:t>PROFIL</a:t>
            </a:r>
            <a:endParaRPr lang="nb-NO" sz="92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Tittel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246007" y="1236254"/>
            <a:ext cx="2458237" cy="153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923" dirty="0" smtClean="0">
                <a:solidFill>
                  <a:prstClr val="black"/>
                </a:solidFill>
                <a:cs typeface="Arial" pitchFamily="34" charset="0"/>
              </a:rPr>
              <a:t>RELEVANT KONSULENTERFARING</a:t>
            </a:r>
            <a:endParaRPr lang="nb-NO" sz="92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4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8885" y="374933"/>
            <a:ext cx="1817498" cy="741808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kapitteloverskrift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0" name="Plassholder for tekst 10"/>
          <p:cNvSpPr>
            <a:spLocks noGrp="1"/>
          </p:cNvSpPr>
          <p:nvPr>
            <p:ph type="body" sz="quarter" idx="31"/>
          </p:nvPr>
        </p:nvSpPr>
        <p:spPr>
          <a:xfrm>
            <a:off x="6246006" y="1421456"/>
            <a:ext cx="2456541" cy="4945751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1" name="Plassholder for tekst 16"/>
          <p:cNvSpPr>
            <a:spLocks noGrp="1"/>
          </p:cNvSpPr>
          <p:nvPr>
            <p:ph type="body" sz="quarter" idx="29" hasCustomPrompt="1"/>
          </p:nvPr>
        </p:nvSpPr>
        <p:spPr>
          <a:xfrm>
            <a:off x="448885" y="1236254"/>
            <a:ext cx="2449893" cy="15388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nb-NO" dirty="0" smtClean="0"/>
              <a:t>NAVN</a:t>
            </a:r>
            <a:endParaRPr lang="nb-NO" dirty="0"/>
          </a:p>
        </p:txBody>
      </p:sp>
      <p:sp>
        <p:nvSpPr>
          <p:cNvPr id="32" name="Plassholder for tekst 10"/>
          <p:cNvSpPr>
            <a:spLocks noGrp="1"/>
          </p:cNvSpPr>
          <p:nvPr>
            <p:ph type="body" sz="quarter" idx="32"/>
          </p:nvPr>
        </p:nvSpPr>
        <p:spPr>
          <a:xfrm>
            <a:off x="3343614" y="1421648"/>
            <a:ext cx="2456773" cy="4945559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33"/>
          </p:nvPr>
        </p:nvSpPr>
        <p:spPr>
          <a:xfrm>
            <a:off x="448885" y="1520824"/>
            <a:ext cx="2449893" cy="24048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936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psummer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 userDrawn="1"/>
        </p:nvSpPr>
        <p:spPr>
          <a:xfrm>
            <a:off x="196491" y="202842"/>
            <a:ext cx="8747484" cy="6459897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62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35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/>
          <p:cNvSpPr txBox="1"/>
          <p:nvPr userDrawn="1">
            <p:custDataLst>
              <p:tags r:id="rId1"/>
            </p:custDataLst>
          </p:nvPr>
        </p:nvSpPr>
        <p:spPr>
          <a:xfrm>
            <a:off x="444500" y="5626192"/>
            <a:ext cx="4399273" cy="870238"/>
          </a:xfrm>
          <a:prstGeom prst="rect">
            <a:avLst/>
          </a:prstGeom>
          <a:noFill/>
        </p:spPr>
        <p:txBody>
          <a:bodyPr wrap="square" lIns="33241" rIns="33241" rtlCol="0">
            <a:spAutoFit/>
          </a:bodyPr>
          <a:lstStyle/>
          <a:p>
            <a:pPr algn="just">
              <a:lnSpc>
                <a:spcPct val="114000"/>
              </a:lnSpc>
              <a:buFont typeface="Arial" pitchFamily="34" charset="0"/>
              <a:buNone/>
            </a:pPr>
            <a:r>
              <a:rPr lang="nb-NO" sz="739" dirty="0">
                <a:solidFill>
                  <a:prstClr val="black"/>
                </a:solidFill>
                <a:cs typeface="Arial" pitchFamily="34" charset="0"/>
              </a:rPr>
              <a:t>Siden </a:t>
            </a:r>
            <a:r>
              <a:rPr lang="nb-NO" sz="739" dirty="0" smtClean="0">
                <a:solidFill>
                  <a:prstClr val="black"/>
                </a:solidFill>
                <a:cs typeface="Arial" pitchFamily="34" charset="0"/>
              </a:rPr>
              <a:t>ledelsesrådgiving ble </a:t>
            </a:r>
            <a:r>
              <a:rPr lang="nb-NO" sz="739" dirty="0">
                <a:solidFill>
                  <a:prstClr val="black"/>
                </a:solidFill>
                <a:cs typeface="Arial" pitchFamily="34" charset="0"/>
              </a:rPr>
              <a:t>et </a:t>
            </a:r>
            <a:r>
              <a:rPr lang="nb-NO" sz="739" dirty="0" smtClean="0">
                <a:solidFill>
                  <a:prstClr val="black"/>
                </a:solidFill>
                <a:cs typeface="Arial" pitchFamily="34" charset="0"/>
              </a:rPr>
              <a:t>yrke på 1920-tallet </a:t>
            </a:r>
            <a:r>
              <a:rPr lang="nb-NO" sz="739" dirty="0">
                <a:solidFill>
                  <a:prstClr val="black"/>
                </a:solidFill>
                <a:cs typeface="Arial" pitchFamily="34" charset="0"/>
              </a:rPr>
              <a:t>har </a:t>
            </a:r>
            <a:r>
              <a:rPr lang="nb-NO" sz="739" dirty="0" smtClean="0">
                <a:solidFill>
                  <a:prstClr val="black"/>
                </a:solidFill>
                <a:cs typeface="Arial" pitchFamily="34" charset="0"/>
              </a:rPr>
              <a:t>Hartmark vært </a:t>
            </a:r>
            <a:r>
              <a:rPr lang="nb-NO" sz="739" dirty="0">
                <a:solidFill>
                  <a:prstClr val="black"/>
                </a:solidFill>
                <a:cs typeface="Arial" pitchFamily="34" charset="0"/>
              </a:rPr>
              <a:t>et </a:t>
            </a:r>
            <a:r>
              <a:rPr lang="nb-NO" sz="739" dirty="0" smtClean="0">
                <a:solidFill>
                  <a:prstClr val="black"/>
                </a:solidFill>
                <a:cs typeface="Arial" pitchFamily="34" charset="0"/>
              </a:rPr>
              <a:t>sentralt norsk konsulentmiljø </a:t>
            </a:r>
            <a:r>
              <a:rPr lang="nb-NO" sz="739" dirty="0">
                <a:solidFill>
                  <a:prstClr val="black"/>
                </a:solidFill>
                <a:cs typeface="Arial" pitchFamily="34" charset="0"/>
              </a:rPr>
              <a:t>som har utfordret de store internasjonale </a:t>
            </a:r>
            <a:r>
              <a:rPr lang="nb-NO" sz="739" dirty="0" smtClean="0">
                <a:solidFill>
                  <a:prstClr val="black"/>
                </a:solidFill>
                <a:cs typeface="Arial" pitchFamily="34" charset="0"/>
              </a:rPr>
              <a:t>konsulentselskapene. Vi løser våre oppdrag med funksjonell ekspertise innen </a:t>
            </a:r>
            <a:r>
              <a:rPr lang="nb-NO" sz="739" dirty="0">
                <a:solidFill>
                  <a:prstClr val="black"/>
                </a:solidFill>
                <a:cs typeface="Arial" pitchFamily="34" charset="0"/>
              </a:rPr>
              <a:t>strategi, </a:t>
            </a:r>
            <a:r>
              <a:rPr lang="nb-NO" sz="739" dirty="0" smtClean="0">
                <a:solidFill>
                  <a:prstClr val="black"/>
                </a:solidFill>
                <a:cs typeface="Arial" pitchFamily="34" charset="0"/>
              </a:rPr>
              <a:t>organisasjonsdesign og prestasjonsledelse koblet med dyptgående bransjekunnskap innen industri, varehandel, energi og offentlig sektor. </a:t>
            </a:r>
          </a:p>
          <a:p>
            <a:pPr algn="just">
              <a:lnSpc>
                <a:spcPct val="114000"/>
              </a:lnSpc>
              <a:buFont typeface="Arial" pitchFamily="34" charset="0"/>
              <a:buNone/>
            </a:pPr>
            <a:endParaRPr lang="nb-NO" sz="739" dirty="0" smtClean="0">
              <a:solidFill>
                <a:prstClr val="black"/>
              </a:solidFill>
              <a:cs typeface="Arial" pitchFamily="34" charset="0"/>
            </a:endParaRPr>
          </a:p>
          <a:p>
            <a:pPr>
              <a:lnSpc>
                <a:spcPct val="114000"/>
              </a:lnSpc>
              <a:buFont typeface="Arial" pitchFamily="34" charset="0"/>
              <a:buNone/>
            </a:pPr>
            <a:r>
              <a:rPr lang="nb-NO" sz="739" dirty="0" smtClean="0">
                <a:solidFill>
                  <a:prstClr val="black"/>
                </a:solidFill>
                <a:cs typeface="Arial" pitchFamily="34" charset="0"/>
              </a:rPr>
              <a:t>www.hartmark.no</a:t>
            </a:r>
            <a:endParaRPr lang="nb-NO" sz="739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" name="Picture 2" descr="T:\MarketingGruppen\ShapeUp 2012\3. Merkevareplattform\1 Visuell profil\Ny profil\Hartmark_logo_OR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47689"/>
            <a:ext cx="1795037" cy="207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5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 bwMode="white">
          <a:xfrm>
            <a:off x="536413" y="288209"/>
            <a:ext cx="8264686" cy="561961"/>
          </a:xfrm>
          <a:prstGeom prst="rect">
            <a:avLst/>
          </a:prstGeom>
          <a:effectLst/>
        </p:spPr>
        <p:txBody>
          <a:bodyPr lIns="0" rIns="0" anchor="b">
            <a:noAutofit/>
          </a:bodyPr>
          <a:lstStyle>
            <a:lvl1pPr>
              <a:defRPr sz="1662" b="1">
                <a:solidFill>
                  <a:schemeClr val="accent3"/>
                </a:solidFill>
              </a:defRPr>
            </a:lvl1pPr>
          </a:lstStyle>
          <a:p>
            <a:r>
              <a:rPr lang="nb-NO" noProof="0" smtClean="0"/>
              <a:t>Klikk for å legge til storyboard her</a:t>
            </a:r>
            <a:endParaRPr lang="nb-NO" noProof="0"/>
          </a:p>
        </p:txBody>
      </p:sp>
      <p:cxnSp>
        <p:nvCxnSpPr>
          <p:cNvPr id="4" name="Rett linje 3"/>
          <p:cNvCxnSpPr/>
          <p:nvPr userDrawn="1"/>
        </p:nvCxnSpPr>
        <p:spPr>
          <a:xfrm rot="16200000" flipH="1">
            <a:off x="135425" y="576209"/>
            <a:ext cx="504000" cy="1"/>
          </a:xfrm>
          <a:prstGeom prst="line">
            <a:avLst/>
          </a:prstGeom>
          <a:ln w="571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6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_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7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ssholder f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4155" y="3032134"/>
            <a:ext cx="5801852" cy="793732"/>
          </a:xfrm>
        </p:spPr>
        <p:txBody>
          <a:bodyPr lIns="0" tIns="0" rIns="0" bIns="0" anchor="ctr"/>
          <a:lstStyle>
            <a:lvl1pPr marL="1466" indent="0" algn="ctr">
              <a:spcBef>
                <a:spcPts val="0"/>
              </a:spcBef>
              <a:buFont typeface="Arial" pitchFamily="34" charset="0"/>
              <a:buNone/>
              <a:defRPr sz="2216" b="1">
                <a:solidFill>
                  <a:schemeClr val="bg1"/>
                </a:solidFill>
              </a:defRPr>
            </a:lvl1pPr>
            <a:lvl2pPr marL="492542" indent="0">
              <a:buNone/>
              <a:defRPr/>
            </a:lvl2pPr>
            <a:lvl3pPr marL="744676" indent="0">
              <a:buNone/>
              <a:defRPr/>
            </a:lvl3pPr>
            <a:lvl4pPr marL="1070105" indent="0">
              <a:buNone/>
              <a:defRPr/>
            </a:lvl4pPr>
            <a:lvl5pPr marL="1416057" indent="0">
              <a:buNone/>
              <a:defRPr/>
            </a:lvl5pPr>
          </a:lstStyle>
          <a:p>
            <a:pPr lvl="0"/>
            <a:r>
              <a:rPr lang="nb-NO" dirty="0" smtClean="0"/>
              <a:t>Sett inn tekst her</a:t>
            </a:r>
            <a:endParaRPr lang="nb-NO" dirty="0"/>
          </a:p>
        </p:txBody>
      </p:sp>
      <p:pic>
        <p:nvPicPr>
          <p:cNvPr id="5" name="Picture 2" descr="O:\0 Administrasjonen\4 Markedsføring\1 Profil\1 Logo\VardeHartmark\varde-hartmark-watermark-hvit_1280x1410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4032" y="1493218"/>
            <a:ext cx="4089968" cy="5364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78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2188" y="1620268"/>
            <a:ext cx="7998750" cy="39365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67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3380317" y="340811"/>
            <a:ext cx="5334631" cy="61774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4442" indent="-174442">
              <a:spcBef>
                <a:spcPts val="0"/>
              </a:spcBef>
              <a:defRPr/>
            </a:lvl1pPr>
            <a:lvl2pPr marL="492542" indent="-167112">
              <a:spcBef>
                <a:spcPts val="0"/>
              </a:spcBef>
              <a:defRPr/>
            </a:lvl2pPr>
            <a:lvl3pPr marL="826766" indent="-161249">
              <a:spcBef>
                <a:spcPts val="0"/>
              </a:spcBef>
              <a:defRPr/>
            </a:lvl3pPr>
            <a:lvl4pPr marL="1163923" indent="-165647">
              <a:spcBef>
                <a:spcPts val="0"/>
              </a:spcBef>
              <a:defRPr/>
            </a:lvl4pPr>
            <a:lvl5pPr marL="1486420" indent="-165647">
              <a:spcBef>
                <a:spcPts val="0"/>
              </a:spcBef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501" y="809216"/>
            <a:ext cx="2449084" cy="8939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kapitteloverskrift</a:t>
            </a:r>
            <a:endParaRPr lang="nb-NO" dirty="0"/>
          </a:p>
        </p:txBody>
      </p:sp>
      <p:sp>
        <p:nvSpPr>
          <p:cNvPr id="8" name="Plassholder for tekst 14"/>
          <p:cNvSpPr>
            <a:spLocks noGrp="1"/>
          </p:cNvSpPr>
          <p:nvPr>
            <p:ph type="body" sz="quarter" idx="28" hasCustomPrompt="1"/>
          </p:nvPr>
        </p:nvSpPr>
        <p:spPr>
          <a:xfrm>
            <a:off x="451842" y="339570"/>
            <a:ext cx="957365" cy="44171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4063" b="1">
                <a:latin typeface="+mj-lt"/>
              </a:defRPr>
            </a:lvl1pPr>
          </a:lstStyle>
          <a:p>
            <a:pPr lvl="0"/>
            <a:r>
              <a:rPr lang="nb-NO" dirty="0" smtClean="0"/>
              <a:t>##</a:t>
            </a:r>
            <a:endParaRPr lang="nb-NO" dirty="0"/>
          </a:p>
        </p:txBody>
      </p:sp>
      <p:sp>
        <p:nvSpPr>
          <p:cNvPr id="10" name="Tittel 3"/>
          <p:cNvSpPr>
            <a:spLocks noGrp="1"/>
          </p:cNvSpPr>
          <p:nvPr>
            <p:ph type="title"/>
          </p:nvPr>
        </p:nvSpPr>
        <p:spPr>
          <a:xfrm>
            <a:off x="435011" y="2105348"/>
            <a:ext cx="2465916" cy="3635014"/>
          </a:xfrm>
        </p:spPr>
        <p:txBody>
          <a:bodyPr/>
          <a:lstStyle>
            <a:lvl1pPr>
              <a:defRPr sz="1293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477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6" y="339572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1847">
                <a:solidFill>
                  <a:srgbClr val="485E18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5647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 bwMode="white">
          <a:xfrm>
            <a:off x="536413" y="288209"/>
            <a:ext cx="8264686" cy="561961"/>
          </a:xfrm>
          <a:prstGeom prst="rect">
            <a:avLst/>
          </a:prstGeom>
          <a:effectLst/>
        </p:spPr>
        <p:txBody>
          <a:bodyPr lIns="0" rIns="0" anchor="b">
            <a:noAutofit/>
          </a:bodyPr>
          <a:lstStyle>
            <a:lvl1pPr>
              <a:defRPr sz="1662" b="1">
                <a:solidFill>
                  <a:schemeClr val="accent3"/>
                </a:solidFill>
              </a:defRPr>
            </a:lvl1pPr>
          </a:lstStyle>
          <a:p>
            <a:r>
              <a:rPr lang="nb-NO" noProof="0" smtClean="0"/>
              <a:t>Klikk for å legge til storyboard her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079612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Sett inn </a:t>
            </a:r>
            <a:r>
              <a:rPr lang="en-US" dirty="0" err="1" smtClean="0"/>
              <a:t>bilde</a:t>
            </a:r>
            <a:r>
              <a:rPr lang="en-US" dirty="0" smtClean="0"/>
              <a:t>/</a:t>
            </a:r>
            <a:r>
              <a:rPr lang="en-US" dirty="0" err="1" smtClean="0"/>
              <a:t>illustrasjon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33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643813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457201" y="1600200"/>
            <a:ext cx="7643813" cy="4205288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 smtClean="0"/>
          </a:p>
        </p:txBody>
      </p:sp>
    </p:spTree>
    <p:extLst>
      <p:ext uri="{BB962C8B-B14F-4D97-AF65-F5344CB8AC3E}">
        <p14:creationId xmlns:p14="http://schemas.microsoft.com/office/powerpoint/2010/main" val="3985307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7100"/>
          </a:xfrm>
          <a:prstGeom prst="rect">
            <a:avLst/>
          </a:prstGeom>
        </p:spPr>
        <p:txBody>
          <a:bodyPr anchor="ctr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fld id="{809C5C64-FAF4-467C-A527-8A7D1E435B48}" type="datetimeFigureOut">
              <a:rPr lang="nb-NO">
                <a:solidFill>
                  <a:prstClr val="black"/>
                </a:solidFill>
              </a:rPr>
              <a:pPr/>
              <a:t>10.06.2016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fld id="{1C369B14-439B-484D-B86F-DC0642FAE3A6}" type="slidenum">
              <a:rPr lang="nb-NO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30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62" y="1591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" y="1591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5075" y="1196982"/>
            <a:ext cx="8533862" cy="5184774"/>
          </a:xfrm>
          <a:prstGeom prst="rect">
            <a:avLst/>
          </a:prstGeom>
        </p:spPr>
        <p:txBody>
          <a:bodyPr lIns="91412" tIns="45705" rIns="91412" bIns="457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2"/>
          <p:cNvSpPr>
            <a:spLocks noGrp="1"/>
          </p:cNvSpPr>
          <p:nvPr userDrawn="1">
            <p:ph type="sldNum" sz="quarter" idx="4"/>
          </p:nvPr>
        </p:nvSpPr>
        <p:spPr>
          <a:xfrm>
            <a:off x="7704135" y="6561672"/>
            <a:ext cx="1439862" cy="323851"/>
          </a:xfrm>
          <a:prstGeom prst="rect">
            <a:avLst/>
          </a:prstGeom>
        </p:spPr>
        <p:txBody>
          <a:bodyPr tIns="35989" rIns="35989"/>
          <a:lstStyle>
            <a:lvl1pPr algn="r">
              <a:defRPr sz="739"/>
            </a:lvl1pPr>
          </a:lstStyle>
          <a:p>
            <a:pPr>
              <a:defRPr/>
            </a:pPr>
            <a:fld id="{92BDEBF7-C4D6-4C17-BD3C-9A1969FC974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378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050A7-4E86-4377-9A8C-970188F493E5}" type="datetimeFigureOut">
              <a:rPr lang="nb-NO">
                <a:solidFill>
                  <a:prstClr val="black"/>
                </a:solidFill>
              </a:rPr>
              <a:pPr>
                <a:defRPr/>
              </a:pPr>
              <a:t>10.06.2016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4E6AE9A-77A4-422A-9529-8697418D7D2B}" type="slidenum">
              <a:rPr lang="nb-NO" altLang="nb-NO">
                <a:solidFill>
                  <a:prstClr val="black"/>
                </a:solidFill>
              </a:rPr>
              <a:pPr/>
              <a:t>‹#›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96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ten og stor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3343615" y="1398091"/>
            <a:ext cx="5352286" cy="5120184"/>
          </a:xfrm>
        </p:spPr>
        <p:txBody>
          <a:bodyPr lIns="0" tIns="0" rIns="0" bIns="0">
            <a:noAutofit/>
          </a:bodyPr>
          <a:lstStyle>
            <a:lvl1pPr marL="161102" indent="-161102">
              <a:defRPr sz="1365"/>
            </a:lvl1pPr>
            <a:lvl2pPr marL="454877" indent="-154333">
              <a:defRPr sz="1365"/>
            </a:lvl2pPr>
            <a:lvl3pPr marL="763543" indent="-148918">
              <a:defRPr sz="1365"/>
            </a:lvl3pPr>
            <a:lvl4pPr marL="1074917" indent="-152980">
              <a:defRPr sz="1365"/>
            </a:lvl4pPr>
            <a:lvl5pPr marL="1372753" indent="-152980">
              <a:defRPr sz="1365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tekst 10"/>
          <p:cNvSpPr>
            <a:spLocks noGrp="1"/>
          </p:cNvSpPr>
          <p:nvPr>
            <p:ph type="body" sz="quarter" idx="31"/>
          </p:nvPr>
        </p:nvSpPr>
        <p:spPr>
          <a:xfrm>
            <a:off x="451033" y="1404706"/>
            <a:ext cx="2449893" cy="5113571"/>
          </a:xfrm>
        </p:spPr>
        <p:txBody>
          <a:bodyPr lIns="0" tIns="0" rIns="0" bIns="0">
            <a:noAutofit/>
          </a:bodyPr>
          <a:lstStyle>
            <a:lvl1pPr marL="161102" indent="-161102">
              <a:defRPr sz="1365"/>
            </a:lvl1pPr>
            <a:lvl2pPr marL="454877" indent="-154333">
              <a:defRPr sz="1365"/>
            </a:lvl2pPr>
            <a:lvl3pPr marL="763543" indent="-148918">
              <a:defRPr sz="1365"/>
            </a:lvl3pPr>
            <a:lvl4pPr marL="1074917" indent="-152980">
              <a:defRPr sz="1365"/>
            </a:lvl4pPr>
            <a:lvl5pPr marL="1372753" indent="-152980">
              <a:defRPr sz="1365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6" y="339571"/>
            <a:ext cx="2456771" cy="868137"/>
          </a:xfrm>
        </p:spPr>
        <p:txBody>
          <a:bodyPr lIns="0" tIns="0" rIns="0" bIns="0">
            <a:noAutofit/>
          </a:bodyPr>
          <a:lstStyle>
            <a:lvl1pPr marL="6769" indent="-6769">
              <a:spcBef>
                <a:spcPts val="0"/>
              </a:spcBef>
              <a:buNone/>
              <a:defRPr sz="1706">
                <a:latin typeface="+mj-lt"/>
              </a:defRPr>
            </a:lvl1pPr>
            <a:lvl2pPr marL="454877" indent="0">
              <a:buNone/>
              <a:defRPr sz="1365">
                <a:latin typeface="+mj-lt"/>
              </a:defRPr>
            </a:lvl2pPr>
            <a:lvl3pPr marL="687730" indent="0">
              <a:buNone/>
              <a:defRPr sz="1365">
                <a:latin typeface="+mj-lt"/>
              </a:defRPr>
            </a:lvl3pPr>
            <a:lvl4pPr marL="988274" indent="0">
              <a:buNone/>
              <a:defRPr sz="1365">
                <a:latin typeface="+mj-lt"/>
              </a:defRPr>
            </a:lvl4pPr>
            <a:lvl5pPr marL="1307770" indent="0">
              <a:buNone/>
              <a:defRPr sz="1365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8179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72" y="1591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" y="1591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79475" y="164609"/>
            <a:ext cx="8785225" cy="886865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4" name="Slide Number Placeholder 2"/>
          <p:cNvSpPr>
            <a:spLocks noGrp="1"/>
          </p:cNvSpPr>
          <p:nvPr userDrawn="1">
            <p:ph type="sldNum" sz="quarter" idx="4"/>
          </p:nvPr>
        </p:nvSpPr>
        <p:spPr>
          <a:xfrm>
            <a:off x="7704133" y="6561681"/>
            <a:ext cx="1439862" cy="323851"/>
          </a:xfrm>
          <a:prstGeom prst="rect">
            <a:avLst/>
          </a:prstGeom>
        </p:spPr>
        <p:txBody>
          <a:bodyPr tIns="35989" rIns="35989"/>
          <a:lstStyle>
            <a:lvl1pPr algn="r">
              <a:defRPr sz="677"/>
            </a:lvl1pPr>
          </a:lstStyle>
          <a:p>
            <a:pPr>
              <a:defRPr/>
            </a:pPr>
            <a:fld id="{92BDEBF7-C4D6-4C17-BD3C-9A1969FC974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79459" y="164610"/>
            <a:ext cx="8785225" cy="886865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4" name="Slide Number Placeholder 2"/>
          <p:cNvSpPr>
            <a:spLocks noGrp="1"/>
          </p:cNvSpPr>
          <p:nvPr userDrawn="1">
            <p:ph type="sldNum" sz="quarter" idx="4"/>
          </p:nvPr>
        </p:nvSpPr>
        <p:spPr>
          <a:xfrm>
            <a:off x="7704133" y="6561666"/>
            <a:ext cx="1439862" cy="323851"/>
          </a:xfrm>
          <a:prstGeom prst="rect">
            <a:avLst/>
          </a:prstGeom>
        </p:spPr>
        <p:txBody>
          <a:bodyPr tIns="35989" rIns="35989"/>
          <a:lstStyle>
            <a:lvl1pPr algn="r">
              <a:defRPr sz="739"/>
            </a:lvl1pPr>
          </a:lstStyle>
          <a:p>
            <a:pPr>
              <a:defRPr/>
            </a:pPr>
            <a:fld id="{92BDEBF7-C4D6-4C17-BD3C-9A1969FC974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6" y="339571"/>
            <a:ext cx="2456771" cy="8681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6721" indent="-6721">
              <a:spcBef>
                <a:spcPts val="0"/>
              </a:spcBef>
              <a:buNone/>
              <a:defRPr sz="2031">
                <a:latin typeface="+mj-lt"/>
              </a:defRPr>
            </a:lvl1pPr>
            <a:lvl2pPr marL="451562" indent="0">
              <a:buNone/>
              <a:defRPr sz="1355">
                <a:latin typeface="+mj-lt"/>
              </a:defRPr>
            </a:lvl2pPr>
            <a:lvl3pPr marL="682719" indent="0">
              <a:buNone/>
              <a:defRPr sz="1355">
                <a:latin typeface="+mj-lt"/>
              </a:defRPr>
            </a:lvl3pPr>
            <a:lvl4pPr marL="981073" indent="0">
              <a:buNone/>
              <a:defRPr sz="1355">
                <a:latin typeface="+mj-lt"/>
              </a:defRPr>
            </a:lvl4pPr>
            <a:lvl5pPr marL="1298241" indent="0">
              <a:buNone/>
              <a:defRPr sz="1355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9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238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6" y="339571"/>
            <a:ext cx="2456771" cy="8681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6721" indent="-6721">
              <a:spcBef>
                <a:spcPts val="0"/>
              </a:spcBef>
              <a:buNone/>
              <a:defRPr sz="2031">
                <a:latin typeface="+mj-lt"/>
              </a:defRPr>
            </a:lvl1pPr>
            <a:lvl2pPr marL="451562" indent="0">
              <a:buNone/>
              <a:defRPr sz="1355">
                <a:latin typeface="+mj-lt"/>
              </a:defRPr>
            </a:lvl2pPr>
            <a:lvl3pPr marL="682719" indent="0">
              <a:buNone/>
              <a:defRPr sz="1355">
                <a:latin typeface="+mj-lt"/>
              </a:defRPr>
            </a:lvl3pPr>
            <a:lvl4pPr marL="981073" indent="0">
              <a:buNone/>
              <a:defRPr sz="1355">
                <a:latin typeface="+mj-lt"/>
              </a:defRPr>
            </a:lvl4pPr>
            <a:lvl5pPr marL="1298241" indent="0">
              <a:buNone/>
              <a:defRPr sz="1355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9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33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6" y="339571"/>
            <a:ext cx="2456771" cy="8681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6721" indent="-6721">
              <a:spcBef>
                <a:spcPts val="0"/>
              </a:spcBef>
              <a:buNone/>
              <a:defRPr sz="2031">
                <a:latin typeface="+mj-lt"/>
              </a:defRPr>
            </a:lvl1pPr>
            <a:lvl2pPr marL="451562" indent="0">
              <a:buNone/>
              <a:defRPr sz="1355">
                <a:latin typeface="+mj-lt"/>
              </a:defRPr>
            </a:lvl2pPr>
            <a:lvl3pPr marL="682719" indent="0">
              <a:buNone/>
              <a:defRPr sz="1355">
                <a:latin typeface="+mj-lt"/>
              </a:defRPr>
            </a:lvl3pPr>
            <a:lvl4pPr marL="981073" indent="0">
              <a:buNone/>
              <a:defRPr sz="1355">
                <a:latin typeface="+mj-lt"/>
              </a:defRPr>
            </a:lvl4pPr>
            <a:lvl5pPr marL="1298241" indent="0">
              <a:buNone/>
              <a:defRPr sz="1355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9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417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60" y="339582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 flipH="1">
            <a:off x="443750" y="1221063"/>
            <a:ext cx="8260494" cy="0"/>
          </a:xfrm>
          <a:prstGeom prst="line">
            <a:avLst/>
          </a:prstGeom>
          <a:ln w="31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949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6" y="339571"/>
            <a:ext cx="2456771" cy="8681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6721" indent="-6721">
              <a:spcBef>
                <a:spcPts val="0"/>
              </a:spcBef>
              <a:buNone/>
              <a:defRPr sz="2031">
                <a:latin typeface="+mj-lt"/>
              </a:defRPr>
            </a:lvl1pPr>
            <a:lvl2pPr marL="451562" indent="0">
              <a:buNone/>
              <a:defRPr sz="1355">
                <a:latin typeface="+mj-lt"/>
              </a:defRPr>
            </a:lvl2pPr>
            <a:lvl3pPr marL="682719" indent="0">
              <a:buNone/>
              <a:defRPr sz="1355">
                <a:latin typeface="+mj-lt"/>
              </a:defRPr>
            </a:lvl3pPr>
            <a:lvl4pPr marL="981073" indent="0">
              <a:buNone/>
              <a:defRPr sz="1355">
                <a:latin typeface="+mj-lt"/>
              </a:defRPr>
            </a:lvl4pPr>
            <a:lvl5pPr marL="1298241" indent="0">
              <a:buNone/>
              <a:defRPr sz="1355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9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266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44155" y="1089025"/>
            <a:ext cx="8260089" cy="146050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33" tIns="42217" rIns="84433" bIns="42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923" dirty="0" err="1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612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60" y="339582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 flipH="1">
            <a:off x="443750" y="1221063"/>
            <a:ext cx="8260494" cy="0"/>
          </a:xfrm>
          <a:prstGeom prst="line">
            <a:avLst/>
          </a:prstGeom>
          <a:ln w="31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6652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3343614" y="1398091"/>
            <a:ext cx="5352286" cy="5120184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6861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2193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61" y="339582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376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444155" y="1398092"/>
            <a:ext cx="8251745" cy="5032723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8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849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3343614" y="1398092"/>
            <a:ext cx="5371335" cy="5032723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2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83428" y="339570"/>
            <a:ext cx="1817498" cy="741808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kapitteloverskrift</a:t>
            </a:r>
            <a:endParaRPr lang="nb-NO" dirty="0"/>
          </a:p>
        </p:txBody>
      </p:sp>
      <p:sp>
        <p:nvSpPr>
          <p:cNvPr id="16" name="Plassholder for tekst 14"/>
          <p:cNvSpPr>
            <a:spLocks noGrp="1"/>
          </p:cNvSpPr>
          <p:nvPr>
            <p:ph type="body" sz="quarter" idx="28" hasCustomPrompt="1"/>
          </p:nvPr>
        </p:nvSpPr>
        <p:spPr>
          <a:xfrm>
            <a:off x="451841" y="339569"/>
            <a:ext cx="631587" cy="57344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4063" b="1">
                <a:latin typeface="+mj-lt"/>
              </a:defRPr>
            </a:lvl1pPr>
          </a:lstStyle>
          <a:p>
            <a:pPr lvl="0"/>
            <a:r>
              <a:rPr lang="nb-NO" dirty="0" smtClean="0"/>
              <a:t>##</a:t>
            </a:r>
            <a:endParaRPr lang="nb-NO" dirty="0"/>
          </a:p>
        </p:txBody>
      </p:sp>
      <p:sp>
        <p:nvSpPr>
          <p:cNvPr id="9" name="Plassholder for tekst 16"/>
          <p:cNvSpPr>
            <a:spLocks noGrp="1"/>
          </p:cNvSpPr>
          <p:nvPr>
            <p:ph type="body" sz="quarter" idx="29" hasCustomPrompt="1"/>
          </p:nvPr>
        </p:nvSpPr>
        <p:spPr>
          <a:xfrm>
            <a:off x="448885" y="1236253"/>
            <a:ext cx="2449893" cy="16183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54"/>
              </a:spcBef>
              <a:buNone/>
              <a:defRPr b="1">
                <a:latin typeface="+mn-lt"/>
              </a:defRPr>
            </a:lvl1pPr>
          </a:lstStyle>
          <a:p>
            <a:pPr lvl="0"/>
            <a:r>
              <a:rPr lang="nb-NO" dirty="0" smtClean="0"/>
              <a:t>KLIKK FOR Å REDIGERE UNDERSKRIFT</a:t>
            </a:r>
          </a:p>
        </p:txBody>
      </p:sp>
    </p:spTree>
    <p:extLst>
      <p:ext uri="{BB962C8B-B14F-4D97-AF65-F5344CB8AC3E}">
        <p14:creationId xmlns:p14="http://schemas.microsoft.com/office/powerpoint/2010/main" val="305445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ten og stor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3343614" y="1398091"/>
            <a:ext cx="5352286" cy="5120184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tekst 10"/>
          <p:cNvSpPr>
            <a:spLocks noGrp="1"/>
          </p:cNvSpPr>
          <p:nvPr>
            <p:ph type="body" sz="quarter" idx="31"/>
          </p:nvPr>
        </p:nvSpPr>
        <p:spPr>
          <a:xfrm>
            <a:off x="451033" y="1404705"/>
            <a:ext cx="2449893" cy="5113571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743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oleObject" Target="../embeddings/oleObject1.bin"/><Relationship Id="rId50" Type="http://schemas.openxmlformats.org/officeDocument/2006/relationships/image" Target="../media/image8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vmlDrawing" Target="../drawings/vmlDrawing1.v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image" Target="../media/image6.emf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legge til 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18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71CF-C520-444F-A6CB-78C27508257F}" type="datetimeFigureOut">
              <a:rPr lang="en-US" smtClean="0"/>
              <a:t>6/10/2016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9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8" r:id="rId5"/>
    <p:sldLayoutId id="2147483659" r:id="rId6"/>
    <p:sldLayoutId id="2147483661" r:id="rId7"/>
    <p:sldLayoutId id="2147483662" r:id="rId8"/>
    <p:sldLayoutId id="2147483663" r:id="rId9"/>
    <p:sldLayoutId id="2147483665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F3267-F6CD-D347-AA6D-2D7465EC4703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E771-05D4-044F-9EBC-83D8E832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5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46"/>
            </p:custDataLst>
            <p:extLst/>
          </p:nvPr>
        </p:nvGraphicFramePr>
        <p:xfrm>
          <a:off x="1467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think-cell Slide" r:id="rId47" imgW="360" imgH="360" progId="TCLayout.ActiveDocument.1">
                  <p:embed/>
                </p:oleObj>
              </mc:Choice>
              <mc:Fallback>
                <p:oleObj name="think-cell Slide" r:id="rId47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467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343614" y="343707"/>
            <a:ext cx="5352285" cy="741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343615" y="1791256"/>
            <a:ext cx="5356537" cy="4716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   </a:t>
            </a:r>
            <a:endParaRPr lang="nb-NO" dirty="0"/>
          </a:p>
        </p:txBody>
      </p:sp>
      <p:sp>
        <p:nvSpPr>
          <p:cNvPr id="6" name="Plassholder for dato 3"/>
          <p:cNvSpPr txBox="1">
            <a:spLocks/>
          </p:cNvSpPr>
          <p:nvPr/>
        </p:nvSpPr>
        <p:spPr>
          <a:xfrm>
            <a:off x="3349479" y="6708801"/>
            <a:ext cx="5350673" cy="11491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nb-NO"/>
            </a:defPPr>
            <a:lvl1pPr marL="0" algn="l" defTabSz="4572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nb-NO" sz="739" dirty="0" smtClean="0">
                <a:solidFill>
                  <a:srgbClr val="737472"/>
                </a:solidFill>
                <a:latin typeface="Century Gothic"/>
                <a:cs typeface="Arial"/>
              </a:rPr>
              <a:t>| side </a:t>
            </a:r>
            <a:fld id="{74C8FDA8-A9F3-B046-9F58-56F42D2513C1}" type="slidenum">
              <a:rPr lang="nb-NO" sz="739" smtClean="0">
                <a:solidFill>
                  <a:srgbClr val="737472"/>
                </a:solidFill>
                <a:latin typeface="Century Gothic"/>
                <a:cs typeface="Arial"/>
              </a:rPr>
              <a:pPr algn="r">
                <a:defRPr/>
              </a:pPr>
              <a:t>‹#›</a:t>
            </a:fld>
            <a:endParaRPr lang="nb-NO" sz="739" dirty="0" smtClean="0">
              <a:solidFill>
                <a:srgbClr val="737472"/>
              </a:solidFill>
              <a:latin typeface="Century Gothic"/>
              <a:cs typeface="Arial"/>
            </a:endParaRPr>
          </a:p>
        </p:txBody>
      </p:sp>
      <p:cxnSp>
        <p:nvCxnSpPr>
          <p:cNvPr id="27" name="Rett pil 26"/>
          <p:cNvCxnSpPr/>
          <p:nvPr/>
        </p:nvCxnSpPr>
        <p:spPr>
          <a:xfrm>
            <a:off x="-86917" y="339568"/>
            <a:ext cx="0" cy="741600"/>
          </a:xfrm>
          <a:prstGeom prst="straightConnector1">
            <a:avLst/>
          </a:prstGeom>
          <a:ln w="3175">
            <a:solidFill>
              <a:schemeClr val="bg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Rett pil 65"/>
          <p:cNvCxnSpPr/>
          <p:nvPr/>
        </p:nvCxnSpPr>
        <p:spPr>
          <a:xfrm>
            <a:off x="9204876" y="339569"/>
            <a:ext cx="0" cy="741600"/>
          </a:xfrm>
          <a:prstGeom prst="straightConnector1">
            <a:avLst/>
          </a:prstGeom>
          <a:ln w="3175">
            <a:solidFill>
              <a:schemeClr val="bg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Rett pil 66"/>
          <p:cNvCxnSpPr/>
          <p:nvPr/>
        </p:nvCxnSpPr>
        <p:spPr>
          <a:xfrm flipH="1">
            <a:off x="444155" y="-77509"/>
            <a:ext cx="2449893" cy="1"/>
          </a:xfrm>
          <a:prstGeom prst="straightConnector1">
            <a:avLst/>
          </a:prstGeom>
          <a:ln w="3175">
            <a:solidFill>
              <a:schemeClr val="bg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Rett pil 69"/>
          <p:cNvCxnSpPr/>
          <p:nvPr/>
        </p:nvCxnSpPr>
        <p:spPr>
          <a:xfrm flipV="1">
            <a:off x="-86917" y="1235074"/>
            <a:ext cx="0" cy="5274000"/>
          </a:xfrm>
          <a:prstGeom prst="straightConnector1">
            <a:avLst/>
          </a:prstGeom>
          <a:ln w="3175">
            <a:solidFill>
              <a:schemeClr val="bg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Rett pil 71"/>
          <p:cNvCxnSpPr/>
          <p:nvPr/>
        </p:nvCxnSpPr>
        <p:spPr>
          <a:xfrm flipV="1">
            <a:off x="9204876" y="1233990"/>
            <a:ext cx="0" cy="5274000"/>
          </a:xfrm>
          <a:prstGeom prst="straightConnector1">
            <a:avLst/>
          </a:prstGeom>
          <a:ln w="3175">
            <a:solidFill>
              <a:schemeClr val="bg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Rett pil 77"/>
          <p:cNvCxnSpPr/>
          <p:nvPr/>
        </p:nvCxnSpPr>
        <p:spPr>
          <a:xfrm flipH="1">
            <a:off x="3343581" y="-77510"/>
            <a:ext cx="2449893" cy="1"/>
          </a:xfrm>
          <a:prstGeom prst="straightConnector1">
            <a:avLst/>
          </a:prstGeom>
          <a:ln w="3175">
            <a:solidFill>
              <a:schemeClr val="bg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Rett pil 79"/>
          <p:cNvCxnSpPr/>
          <p:nvPr/>
        </p:nvCxnSpPr>
        <p:spPr>
          <a:xfrm flipH="1">
            <a:off x="6246910" y="-77511"/>
            <a:ext cx="2449893" cy="1"/>
          </a:xfrm>
          <a:prstGeom prst="straightConnector1">
            <a:avLst/>
          </a:prstGeom>
          <a:ln w="3175">
            <a:solidFill>
              <a:schemeClr val="bg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Rett pil 81"/>
          <p:cNvCxnSpPr/>
          <p:nvPr/>
        </p:nvCxnSpPr>
        <p:spPr>
          <a:xfrm flipH="1">
            <a:off x="443251" y="6919305"/>
            <a:ext cx="2449893" cy="1"/>
          </a:xfrm>
          <a:prstGeom prst="straightConnector1">
            <a:avLst/>
          </a:prstGeom>
          <a:ln w="3175">
            <a:solidFill>
              <a:schemeClr val="bg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Rett pil 82"/>
          <p:cNvCxnSpPr/>
          <p:nvPr/>
        </p:nvCxnSpPr>
        <p:spPr>
          <a:xfrm flipH="1">
            <a:off x="3342677" y="6919304"/>
            <a:ext cx="2449893" cy="1"/>
          </a:xfrm>
          <a:prstGeom prst="straightConnector1">
            <a:avLst/>
          </a:prstGeom>
          <a:ln w="3175">
            <a:solidFill>
              <a:schemeClr val="bg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Rett pil 83"/>
          <p:cNvCxnSpPr/>
          <p:nvPr/>
        </p:nvCxnSpPr>
        <p:spPr>
          <a:xfrm flipH="1">
            <a:off x="6246006" y="6919303"/>
            <a:ext cx="2449893" cy="1"/>
          </a:xfrm>
          <a:prstGeom prst="straightConnector1">
            <a:avLst/>
          </a:prstGeom>
          <a:ln w="3175">
            <a:solidFill>
              <a:schemeClr val="bg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/>
        </p:nvCxnSpPr>
        <p:spPr>
          <a:xfrm flipH="1">
            <a:off x="443750" y="1157455"/>
            <a:ext cx="8260494" cy="0"/>
          </a:xfrm>
          <a:prstGeom prst="line">
            <a:avLst/>
          </a:prstGeom>
          <a:ln w="31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>
            <a:off x="444155" y="-77509"/>
            <a:ext cx="2449893" cy="1"/>
          </a:xfrm>
          <a:prstGeom prst="straightConnector1">
            <a:avLst/>
          </a:prstGeom>
          <a:ln w="3175">
            <a:solidFill>
              <a:schemeClr val="bg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tt pil 21"/>
          <p:cNvCxnSpPr/>
          <p:nvPr/>
        </p:nvCxnSpPr>
        <p:spPr>
          <a:xfrm flipH="1">
            <a:off x="443251" y="6919305"/>
            <a:ext cx="2449893" cy="1"/>
          </a:xfrm>
          <a:prstGeom prst="straightConnector1">
            <a:avLst/>
          </a:prstGeom>
          <a:ln w="3175">
            <a:solidFill>
              <a:schemeClr val="bg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ktangel 28"/>
          <p:cNvSpPr/>
          <p:nvPr/>
        </p:nvSpPr>
        <p:spPr>
          <a:xfrm>
            <a:off x="445739" y="6666294"/>
            <a:ext cx="2449893" cy="19170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62" dirty="0" smtClean="0">
                <a:solidFill>
                  <a:srgbClr val="FFFFFF"/>
                </a:solidFill>
              </a:rPr>
              <a:t> </a:t>
            </a:r>
            <a:endParaRPr lang="nb-NO" sz="1662" dirty="0">
              <a:solidFill>
                <a:srgbClr val="FFFFFF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444154" y="0"/>
            <a:ext cx="2449893" cy="19170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62">
              <a:solidFill>
                <a:srgbClr val="FFFFFF"/>
              </a:solidFill>
            </a:endParaRPr>
          </a:p>
        </p:txBody>
      </p:sp>
      <p:pic>
        <p:nvPicPr>
          <p:cNvPr id="23" name="Bilde 22"/>
          <p:cNvPicPr/>
          <p:nvPr/>
        </p:nvPicPr>
        <p:blipFill rotWithShape="1">
          <a:blip r:embed="rId49"/>
          <a:srcRect l="12236" t="15344" r="67426" b="70899"/>
          <a:stretch/>
        </p:blipFill>
        <p:spPr bwMode="auto">
          <a:xfrm>
            <a:off x="7137553" y="288206"/>
            <a:ext cx="1568669" cy="792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4" name="Bilde 23" descr="varde-hartmark logo - vardesymbol.png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465" y="6714352"/>
            <a:ext cx="1395007" cy="10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4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  <p:sldLayoutId id="2147483710" r:id="rId42"/>
    <p:sldLayoutId id="2147483711" r:id="rId43"/>
  </p:sldLayoutIdLst>
  <p:timing>
    <p:tnLst>
      <p:par>
        <p:cTn id="1" dur="indefinite" restart="never" nodeType="tmRoot"/>
      </p:par>
    </p:tnLst>
  </p:timing>
  <p:txStyles>
    <p:titleStyle>
      <a:lvl1pPr algn="l" defTabSz="422178" rtl="0" eaLnBrk="1" latinLnBrk="0" hangingPunct="1">
        <a:spcBef>
          <a:spcPct val="0"/>
        </a:spcBef>
        <a:buNone/>
        <a:defRPr sz="1477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35691" indent="-174442" algn="l" defTabSz="422178" rtl="0" eaLnBrk="1" latinLnBrk="0" hangingPunct="1">
        <a:spcBef>
          <a:spcPct val="20000"/>
        </a:spcBef>
        <a:buClr>
          <a:schemeClr val="tx2"/>
        </a:buClr>
        <a:buSzPct val="100000"/>
        <a:buFont typeface="Wingdings" pitchFamily="2" charset="2"/>
        <a:buChar char="§"/>
        <a:defRPr sz="923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59654" indent="-167112" algn="l" defTabSz="422178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923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905925" indent="-161249" algn="l" defTabSz="57170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923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235752" indent="-165647" algn="l" defTabSz="422178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923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581704" indent="-165647" algn="l" defTabSz="422178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923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321982" indent="-211089" algn="l" defTabSz="422178" rtl="0" eaLnBrk="1" latinLnBrk="0" hangingPunct="1">
        <a:spcBef>
          <a:spcPct val="20000"/>
        </a:spcBef>
        <a:buFont typeface="Arial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6pPr>
      <a:lvl7pPr marL="2744160" indent="-211089" algn="l" defTabSz="422178" rtl="0" eaLnBrk="1" latinLnBrk="0" hangingPunct="1">
        <a:spcBef>
          <a:spcPct val="20000"/>
        </a:spcBef>
        <a:buFont typeface="Arial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7pPr>
      <a:lvl8pPr marL="3166339" indent="-211089" algn="l" defTabSz="422178" rtl="0" eaLnBrk="1" latinLnBrk="0" hangingPunct="1">
        <a:spcBef>
          <a:spcPct val="20000"/>
        </a:spcBef>
        <a:buFont typeface="Arial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8pPr>
      <a:lvl9pPr marL="3588517" indent="-211089" algn="l" defTabSz="422178" rtl="0" eaLnBrk="1" latinLnBrk="0" hangingPunct="1">
        <a:spcBef>
          <a:spcPct val="20000"/>
        </a:spcBef>
        <a:buFont typeface="Arial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221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178" algn="l" defTabSz="4221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357" algn="l" defTabSz="4221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535" algn="l" defTabSz="4221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714" algn="l" defTabSz="4221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892" algn="l" defTabSz="4221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3071" algn="l" defTabSz="4221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5249" algn="l" defTabSz="4221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7428" algn="l" defTabSz="4221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15" y="3667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nb-NO" dirty="0" smtClean="0"/>
              <a:t>Opplæringstiltak</a:t>
            </a:r>
            <a:br>
              <a:rPr lang="nb-NO" dirty="0" smtClean="0"/>
            </a:br>
            <a:r>
              <a:rPr lang="nb-NO" dirty="0" smtClean="0"/>
              <a:t>samarbeid og medbestemmelse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85687" y="2659793"/>
            <a:ext cx="7558706" cy="2441794"/>
          </a:xfrm>
        </p:spPr>
        <p:txBody>
          <a:bodyPr>
            <a:normAutofit lnSpcReduction="10000"/>
          </a:bodyPr>
          <a:lstStyle/>
          <a:p>
            <a:endParaRPr lang="nb-NO" dirty="0" smtClean="0"/>
          </a:p>
          <a:p>
            <a:r>
              <a:rPr lang="nb-NO" sz="2800" dirty="0" smtClean="0"/>
              <a:t>Samling: Samarbeid og medbestemmelse</a:t>
            </a:r>
          </a:p>
          <a:p>
            <a:r>
              <a:rPr lang="nb-NO" sz="2800" dirty="0" smtClean="0"/>
              <a:t>Målgruppe: tillitsvalgte</a:t>
            </a:r>
          </a:p>
          <a:p>
            <a:endParaRPr lang="nb-NO" sz="2600" dirty="0" smtClean="0"/>
          </a:p>
          <a:p>
            <a:r>
              <a:rPr lang="nb-NO" sz="2400" dirty="0"/>
              <a:t>Arbeidshefte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7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Mål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3163799" y="1168256"/>
            <a:ext cx="5356745" cy="4559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i="1" dirty="0" smtClean="0"/>
              <a:t>Mål med samlingen: </a:t>
            </a:r>
            <a:r>
              <a:rPr lang="nb-NO" sz="2400" i="1" dirty="0"/>
              <a:t>Økt kunnskap om betydningen av et godt samarbeid mellom de tillitsvalgte og lederlinjen</a:t>
            </a:r>
            <a:r>
              <a:rPr lang="nb-NO" sz="2400" i="1" dirty="0" smtClean="0"/>
              <a:t>.</a:t>
            </a:r>
          </a:p>
          <a:p>
            <a:pPr marL="0" indent="0">
              <a:buNone/>
            </a:pPr>
            <a:r>
              <a:rPr lang="nb-NO" sz="2400" i="1" dirty="0" smtClean="0"/>
              <a:t> </a:t>
            </a:r>
            <a:endParaRPr lang="nb-NO" sz="2400" i="1" dirty="0"/>
          </a:p>
          <a:p>
            <a:r>
              <a:rPr lang="nb-NO" sz="2400" i="1" dirty="0" smtClean="0"/>
              <a:t>Tema: </a:t>
            </a:r>
            <a:endParaRPr lang="nb-NO" sz="2400" i="1" dirty="0"/>
          </a:p>
          <a:p>
            <a:pPr lvl="1"/>
            <a:r>
              <a:rPr lang="nb-NO" sz="1800" dirty="0"/>
              <a:t>s</a:t>
            </a:r>
            <a:r>
              <a:rPr lang="nb-NO" sz="1800" dirty="0" smtClean="0"/>
              <a:t>amarbeid </a:t>
            </a:r>
            <a:r>
              <a:rPr lang="nb-NO" sz="1800" dirty="0"/>
              <a:t>og medbestemmelse i </a:t>
            </a:r>
            <a:r>
              <a:rPr lang="nb-NO" sz="1800" dirty="0" smtClean="0"/>
              <a:t>staten</a:t>
            </a:r>
            <a:endParaRPr lang="nb-NO" sz="1800" dirty="0"/>
          </a:p>
          <a:p>
            <a:pPr lvl="1"/>
            <a:r>
              <a:rPr lang="nb-NO" sz="1800" dirty="0"/>
              <a:t>r</a:t>
            </a:r>
            <a:r>
              <a:rPr lang="nb-NO" sz="1800" dirty="0" smtClean="0"/>
              <a:t>oller </a:t>
            </a:r>
            <a:r>
              <a:rPr lang="nb-NO" sz="1800" dirty="0"/>
              <a:t>og ansvar – d</a:t>
            </a:r>
            <a:r>
              <a:rPr lang="nb-NO" sz="1800" dirty="0" smtClean="0"/>
              <a:t>e </a:t>
            </a:r>
            <a:r>
              <a:rPr lang="nb-NO" sz="1800" dirty="0"/>
              <a:t>tillitsvalgte og </a:t>
            </a:r>
            <a:r>
              <a:rPr lang="nb-NO" sz="1800" dirty="0" smtClean="0"/>
              <a:t>lederlinjen </a:t>
            </a:r>
            <a:endParaRPr lang="nb-NO" sz="1800" dirty="0"/>
          </a:p>
          <a:p>
            <a:pPr lvl="1"/>
            <a:r>
              <a:rPr lang="nb-NO" sz="1800" dirty="0"/>
              <a:t>di</a:t>
            </a:r>
            <a:r>
              <a:rPr lang="nb-NO" sz="1800" dirty="0" smtClean="0"/>
              <a:t>lemmaer </a:t>
            </a:r>
            <a:r>
              <a:rPr lang="nb-NO" sz="1800" dirty="0"/>
              <a:t>i tillitsvalgtrollen</a:t>
            </a:r>
          </a:p>
          <a:p>
            <a:pPr lvl="1"/>
            <a:r>
              <a:rPr lang="nb-NO" sz="1800" dirty="0" smtClean="0"/>
              <a:t>dilemmaer </a:t>
            </a:r>
            <a:r>
              <a:rPr lang="nb-NO" sz="1800" dirty="0"/>
              <a:t>for diskusjon og refleksjon 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" y="1611937"/>
            <a:ext cx="2671396" cy="291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8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183594"/>
            <a:ext cx="8229600" cy="1143000"/>
          </a:xfrm>
        </p:spPr>
        <p:txBody>
          <a:bodyPr>
            <a:normAutofit/>
          </a:bodyPr>
          <a:lstStyle/>
          <a:p>
            <a:r>
              <a:rPr lang="nb-NO" sz="2800" dirty="0" smtClean="0"/>
              <a:t>Oppgave: Godt samarbeid – roller og ansvar</a:t>
            </a:r>
            <a:endParaRPr lang="nb-NO" sz="280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2125663" y="1223197"/>
            <a:ext cx="3253859" cy="4559300"/>
          </a:xfrm>
        </p:spPr>
        <p:txBody>
          <a:bodyPr>
            <a:normAutofit/>
          </a:bodyPr>
          <a:lstStyle/>
          <a:p>
            <a:pPr marL="170044" lvl="1" indent="0">
              <a:buNone/>
            </a:pPr>
            <a:r>
              <a:rPr lang="nb-NO" sz="1108" b="1" dirty="0"/>
              <a:t>INDIVIDUELT</a:t>
            </a:r>
          </a:p>
          <a:p>
            <a:pPr marL="170044" lvl="1" indent="0">
              <a:buNone/>
            </a:pPr>
            <a:r>
              <a:rPr lang="nb-NO" sz="1108" dirty="0" smtClean="0"/>
              <a:t>1. Hva </a:t>
            </a:r>
            <a:r>
              <a:rPr lang="nb-NO" sz="1108" dirty="0"/>
              <a:t>mener du kjennetegner et godt samarbeid mellom partene?</a:t>
            </a:r>
          </a:p>
          <a:p>
            <a:pPr marL="170044" lvl="1" indent="0">
              <a:buNone/>
            </a:pPr>
            <a:r>
              <a:rPr lang="nb-NO" sz="1108" dirty="0"/>
              <a:t>Skriv:  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r>
              <a:rPr lang="nb-NO" sz="1108" dirty="0"/>
              <a:t>2. Hva mener du er øverste ledelsens rolle og ansvar for å bidra til et godt samarbeid?  </a:t>
            </a:r>
          </a:p>
          <a:p>
            <a:pPr marL="170044" lvl="1" indent="0">
              <a:buNone/>
            </a:pPr>
            <a:r>
              <a:rPr lang="nb-NO" sz="1108" dirty="0"/>
              <a:t>Skriv: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r>
              <a:rPr lang="nb-NO" sz="1108" dirty="0"/>
              <a:t>3. Hva mener du er mellomleders rolle og ansvar for å bidra til et godt samarbeid?  </a:t>
            </a:r>
          </a:p>
          <a:p>
            <a:pPr marL="170044" lvl="1" indent="0">
              <a:buNone/>
            </a:pPr>
            <a:r>
              <a:rPr lang="nb-NO" sz="1108" dirty="0"/>
              <a:t>Skriv: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r>
              <a:rPr lang="nb-NO" sz="1108" dirty="0"/>
              <a:t>4. Hva mener du er de tillitsvalgtes roller og ansvar for å bidra til et godt samarbeid?  </a:t>
            </a:r>
          </a:p>
          <a:p>
            <a:pPr marL="170044" lvl="1" indent="0">
              <a:buNone/>
            </a:pPr>
            <a:r>
              <a:rPr lang="nb-NO" sz="1108" dirty="0"/>
              <a:t>Skriv: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4294967295"/>
          </p:nvPr>
        </p:nvSpPr>
        <p:spPr>
          <a:xfrm>
            <a:off x="125166" y="1326594"/>
            <a:ext cx="1901714" cy="3264044"/>
          </a:xfrm>
          <a:solidFill>
            <a:schemeClr val="accent1"/>
          </a:solidFill>
        </p:spPr>
        <p:txBody>
          <a:bodyPr>
            <a:normAutofit fontScale="25000" lnSpcReduction="20000"/>
          </a:bodyPr>
          <a:lstStyle/>
          <a:p>
            <a:pPr marL="170044" lvl="1" indent="0">
              <a:buNone/>
            </a:pPr>
            <a:r>
              <a:rPr lang="nb-NO" sz="5600" dirty="0">
                <a:solidFill>
                  <a:schemeClr val="bg1"/>
                </a:solidFill>
              </a:rPr>
              <a:t>Instruksjon: </a:t>
            </a:r>
          </a:p>
          <a:p>
            <a:pPr marL="170044" lvl="1" indent="0">
              <a:buNone/>
            </a:pPr>
            <a:r>
              <a:rPr lang="nb-NO" sz="4800" dirty="0" smtClean="0">
                <a:solidFill>
                  <a:schemeClr val="bg1"/>
                </a:solidFill>
              </a:rPr>
              <a:t>1. Tenk </a:t>
            </a:r>
            <a:r>
              <a:rPr lang="nb-NO" sz="4800" dirty="0">
                <a:solidFill>
                  <a:schemeClr val="bg1"/>
                </a:solidFill>
              </a:rPr>
              <a:t>individuelt – </a:t>
            </a:r>
            <a:r>
              <a:rPr lang="nb-NO" sz="4800" dirty="0" smtClean="0">
                <a:solidFill>
                  <a:schemeClr val="bg1"/>
                </a:solidFill>
              </a:rPr>
              <a:t>skriv </a:t>
            </a:r>
            <a:r>
              <a:rPr lang="nb-NO" sz="4800" dirty="0">
                <a:solidFill>
                  <a:schemeClr val="bg1"/>
                </a:solidFill>
              </a:rPr>
              <a:t>ned noen punkter på hvert </a:t>
            </a:r>
            <a:r>
              <a:rPr lang="nb-NO" sz="4800" dirty="0" smtClean="0">
                <a:solidFill>
                  <a:schemeClr val="bg1"/>
                </a:solidFill>
              </a:rPr>
              <a:t>punkt </a:t>
            </a:r>
            <a:r>
              <a:rPr lang="nb-NO" sz="4800" dirty="0">
                <a:solidFill>
                  <a:schemeClr val="bg1"/>
                </a:solidFill>
              </a:rPr>
              <a:t>(3 min) </a:t>
            </a:r>
          </a:p>
          <a:p>
            <a:pPr marL="170044" lvl="1" indent="0">
              <a:buNone/>
            </a:pPr>
            <a:endParaRPr lang="nb-NO" sz="4800" dirty="0" smtClean="0">
              <a:solidFill>
                <a:schemeClr val="bg1"/>
              </a:solidFill>
            </a:endParaRPr>
          </a:p>
          <a:p>
            <a:pPr marL="170044" lvl="1" indent="0">
              <a:buNone/>
            </a:pPr>
            <a:r>
              <a:rPr lang="nb-NO" sz="4800" dirty="0" smtClean="0">
                <a:solidFill>
                  <a:schemeClr val="bg1"/>
                </a:solidFill>
              </a:rPr>
              <a:t>2. Del </a:t>
            </a:r>
            <a:r>
              <a:rPr lang="nb-NO" sz="4800" dirty="0">
                <a:solidFill>
                  <a:schemeClr val="bg1"/>
                </a:solidFill>
              </a:rPr>
              <a:t>i grupper </a:t>
            </a:r>
            <a:r>
              <a:rPr lang="nb-NO" sz="4800" dirty="0" smtClean="0">
                <a:solidFill>
                  <a:schemeClr val="bg1"/>
                </a:solidFill>
              </a:rPr>
              <a:t>på</a:t>
            </a:r>
            <a:r>
              <a:rPr lang="nb-NO" sz="4800" dirty="0" smtClean="0">
                <a:solidFill>
                  <a:srgbClr val="008000"/>
                </a:solidFill>
              </a:rPr>
              <a:t> </a:t>
            </a:r>
            <a:r>
              <a:rPr lang="nb-NO" sz="4800" dirty="0" smtClean="0">
                <a:solidFill>
                  <a:schemeClr val="bg1"/>
                </a:solidFill>
              </a:rPr>
              <a:t>4– 6 </a:t>
            </a:r>
            <a:r>
              <a:rPr lang="nb-NO" sz="4800" dirty="0">
                <a:solidFill>
                  <a:schemeClr val="bg1"/>
                </a:solidFill>
              </a:rPr>
              <a:t>og </a:t>
            </a:r>
            <a:r>
              <a:rPr lang="nb-NO" sz="4800" dirty="0" smtClean="0">
                <a:solidFill>
                  <a:schemeClr val="bg1"/>
                </a:solidFill>
              </a:rPr>
              <a:t>forsøk </a:t>
            </a:r>
            <a:r>
              <a:rPr lang="nb-NO" sz="4800" dirty="0">
                <a:solidFill>
                  <a:schemeClr val="bg1"/>
                </a:solidFill>
              </a:rPr>
              <a:t>å bli enig om noen punkter (10 min)</a:t>
            </a:r>
          </a:p>
          <a:p>
            <a:pPr marL="170044" lvl="1" indent="0">
              <a:buNone/>
            </a:pPr>
            <a:endParaRPr lang="nb-NO" sz="4800" dirty="0" smtClean="0">
              <a:solidFill>
                <a:schemeClr val="bg1"/>
              </a:solidFill>
            </a:endParaRPr>
          </a:p>
          <a:p>
            <a:pPr marL="170044" lvl="1" indent="0">
              <a:buNone/>
            </a:pPr>
            <a:r>
              <a:rPr lang="nb-NO" sz="4800" dirty="0" smtClean="0">
                <a:solidFill>
                  <a:schemeClr val="bg1"/>
                </a:solidFill>
              </a:rPr>
              <a:t>3. Rapportering </a:t>
            </a:r>
            <a:r>
              <a:rPr lang="nb-NO" sz="4800" dirty="0">
                <a:solidFill>
                  <a:schemeClr val="bg1"/>
                </a:solidFill>
              </a:rPr>
              <a:t>fra hver gruppe på tavle/</a:t>
            </a:r>
            <a:r>
              <a:rPr lang="nb-NO" sz="4800" dirty="0" smtClean="0">
                <a:solidFill>
                  <a:schemeClr val="bg1"/>
                </a:solidFill>
              </a:rPr>
              <a:t>flippover </a:t>
            </a:r>
            <a:r>
              <a:rPr lang="nb-NO" sz="4800" dirty="0">
                <a:solidFill>
                  <a:schemeClr val="bg1"/>
                </a:solidFill>
              </a:rPr>
              <a:t>(10 min</a:t>
            </a:r>
            <a:r>
              <a:rPr lang="nb-NO" sz="4800" dirty="0" smtClean="0">
                <a:solidFill>
                  <a:schemeClr val="bg1"/>
                </a:solidFill>
              </a:rPr>
              <a:t>)</a:t>
            </a:r>
            <a:endParaRPr lang="nb-NO" sz="4800" dirty="0">
              <a:solidFill>
                <a:schemeClr val="bg1"/>
              </a:solidFill>
            </a:endParaRPr>
          </a:p>
          <a:p>
            <a:pPr marL="381133" lvl="1" indent="-211089">
              <a:buNone/>
            </a:pPr>
            <a:r>
              <a:rPr lang="nb-NO" sz="4800" dirty="0">
                <a:solidFill>
                  <a:schemeClr val="bg1"/>
                </a:solidFill>
              </a:rPr>
              <a:t> 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9" name="Plassholder for tekst 4"/>
          <p:cNvSpPr txBox="1">
            <a:spLocks/>
          </p:cNvSpPr>
          <p:nvPr/>
        </p:nvSpPr>
        <p:spPr>
          <a:xfrm>
            <a:off x="5498274" y="1196458"/>
            <a:ext cx="3645725" cy="49996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044" lvl="1" indent="0">
              <a:buNone/>
            </a:pPr>
            <a:r>
              <a:rPr lang="nb-NO" sz="1108" b="1" dirty="0" smtClean="0">
                <a:solidFill>
                  <a:schemeClr val="accent6">
                    <a:lumMod val="50000"/>
                  </a:schemeClr>
                </a:solidFill>
              </a:rPr>
              <a:t>GRUPPE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>
                    <a:lumMod val="50000"/>
                  </a:schemeClr>
                </a:solidFill>
              </a:rPr>
              <a:t>1. Hva mener dere kjennetegner et godt samarbeid mellom partene?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>
                    <a:lumMod val="50000"/>
                  </a:schemeClr>
                </a:solidFill>
              </a:rPr>
              <a:t>Skriv:  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>
                  <a:lumMod val="50000"/>
                </a:schemeClr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>
                  <a:lumMod val="50000"/>
                </a:schemeClr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>
                  <a:lumMod val="50000"/>
                </a:schemeClr>
              </a:solidFill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>
                    <a:lumMod val="50000"/>
                  </a:schemeClr>
                </a:solidFill>
              </a:rPr>
              <a:t>2. Hva mener dere er øverste ledelsens rolle og ansvar for å bidra til et godt samarbeid?  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>
                    <a:lumMod val="50000"/>
                  </a:schemeClr>
                </a:solidFill>
              </a:rPr>
              <a:t>Skriv: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>
                  <a:lumMod val="50000"/>
                </a:schemeClr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>
                  <a:lumMod val="50000"/>
                </a:schemeClr>
              </a:solidFill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>
                    <a:lumMod val="50000"/>
                  </a:schemeClr>
                </a:solidFill>
              </a:rPr>
              <a:t>3. Hva mener dere er mellomleders rolle og ansvar for å bidra til et godt samarbeid?  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>
                    <a:lumMod val="50000"/>
                  </a:schemeClr>
                </a:solidFill>
              </a:rPr>
              <a:t>Skriv: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>
                  <a:lumMod val="50000"/>
                </a:schemeClr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>
                  <a:lumMod val="50000"/>
                </a:schemeClr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>
                  <a:lumMod val="50000"/>
                </a:schemeClr>
              </a:solidFill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>
                    <a:lumMod val="50000"/>
                  </a:schemeClr>
                </a:solidFill>
              </a:rPr>
              <a:t>4. Hva mener dere er de tillitsvalgtes roller og ansvar for å bidra til et godt samarbeid?  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>
                    <a:lumMod val="50000"/>
                  </a:schemeClr>
                </a:solidFill>
              </a:rPr>
              <a:t>Skriv</a:t>
            </a:r>
            <a:r>
              <a:rPr lang="nb-NO" sz="1108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nb-NO" sz="1108" dirty="0" smtClean="0">
                <a:solidFill>
                  <a:schemeClr val="accent6"/>
                </a:solidFill>
              </a:rPr>
              <a:t> </a:t>
            </a: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</p:txBody>
      </p:sp>
    </p:spTree>
    <p:extLst>
      <p:ext uri="{BB962C8B-B14F-4D97-AF65-F5344CB8AC3E}">
        <p14:creationId xmlns:p14="http://schemas.microsoft.com/office/powerpoint/2010/main" val="29210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200294" y="0"/>
            <a:ext cx="8229600" cy="64931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Rammer og samhandling</a:t>
            </a:r>
            <a:endParaRPr lang="nb-NO" sz="2800" dirty="0"/>
          </a:p>
        </p:txBody>
      </p:sp>
      <p:sp>
        <p:nvSpPr>
          <p:cNvPr id="2" name="Rektangel 1"/>
          <p:cNvSpPr/>
          <p:nvPr/>
        </p:nvSpPr>
        <p:spPr>
          <a:xfrm>
            <a:off x="200293" y="934320"/>
            <a:ext cx="22935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b="1" dirty="0">
                <a:solidFill>
                  <a:prstClr val="black"/>
                </a:solidFill>
              </a:rPr>
              <a:t>G</a:t>
            </a:r>
            <a:r>
              <a:rPr lang="nb-NO" sz="1100" b="1" dirty="0" smtClean="0">
                <a:solidFill>
                  <a:prstClr val="black"/>
                </a:solidFill>
              </a:rPr>
              <a:t>odt </a:t>
            </a:r>
            <a:r>
              <a:rPr lang="nb-NO" sz="1100" b="1" dirty="0">
                <a:solidFill>
                  <a:prstClr val="black"/>
                </a:solidFill>
              </a:rPr>
              <a:t>samarbeid </a:t>
            </a:r>
          </a:p>
          <a:p>
            <a:endParaRPr lang="nb-NO" sz="1100" b="1" dirty="0">
              <a:solidFill>
                <a:prstClr val="black"/>
              </a:solidFill>
            </a:endParaRPr>
          </a:p>
          <a:p>
            <a:r>
              <a:rPr lang="nb-NO" sz="1100" dirty="0">
                <a:solidFill>
                  <a:prstClr val="black"/>
                </a:solidFill>
              </a:rPr>
              <a:t>Et godt samarbeid forutsetter et godt og avklart lokalt fundament for samarbeidet. </a:t>
            </a:r>
          </a:p>
          <a:p>
            <a:endParaRPr lang="nb-NO" sz="1100" dirty="0">
              <a:solidFill>
                <a:prstClr val="black"/>
              </a:solidFill>
            </a:endParaRPr>
          </a:p>
          <a:p>
            <a:r>
              <a:rPr lang="nb-NO" sz="1100" dirty="0">
                <a:solidFill>
                  <a:prstClr val="black"/>
                </a:solidFill>
              </a:rPr>
              <a:t>Denne sjekklisten kan brukes av både leder og tillitsvalgte som «egenvurdering» og som grunnlag for en diskusjon og evaluering av samarbeidet. </a:t>
            </a:r>
          </a:p>
          <a:p>
            <a:endParaRPr lang="nb-NO" sz="1100" dirty="0">
              <a:solidFill>
                <a:prstClr val="black"/>
              </a:solidFill>
            </a:endParaRPr>
          </a:p>
          <a:p>
            <a:r>
              <a:rPr lang="nb-NO" sz="1100" dirty="0">
                <a:solidFill>
                  <a:prstClr val="black"/>
                </a:solidFill>
              </a:rPr>
              <a:t>Sjekklisten inneholder </a:t>
            </a:r>
            <a:r>
              <a:rPr lang="nb-NO" sz="1100" dirty="0" smtClean="0">
                <a:solidFill>
                  <a:prstClr val="black"/>
                </a:solidFill>
              </a:rPr>
              <a:t>påstander om rammer og samhandling. Begge </a:t>
            </a:r>
            <a:r>
              <a:rPr lang="nb-NO" sz="1100" dirty="0">
                <a:solidFill>
                  <a:prstClr val="black"/>
                </a:solidFill>
              </a:rPr>
              <a:t>deler er viktig for et konstruktivt samarbeid. 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096551"/>
              </p:ext>
            </p:extLst>
          </p:nvPr>
        </p:nvGraphicFramePr>
        <p:xfrm>
          <a:off x="3428999" y="556701"/>
          <a:ext cx="5500255" cy="6249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8095"/>
                <a:gridCol w="1012160"/>
              </a:tblGrid>
              <a:tr h="309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</a:rPr>
                        <a:t>SJEKKLISTE FOR RAMMER OG SAMHANDLING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+/-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7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</a:rPr>
                        <a:t>Rammer: 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7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god kjennskap til aktuelt lov- og avtaleverk.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7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faste, avtalte møtetidspunkt (et årshjul).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37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en god sakliste som skiller mellom informasjon, drøfting og/eller forhandlingssaker.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0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mottar møtepapirer i tilstrekkelig tid på forhånd.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7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mottar møtepapirer med godt forberedte vedlegg.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0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avklart fullmaktene og hvem som skal delta på møtene.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325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håndterer de ad hoc-sakene som dukker opp på en hensiktsmessig måte.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310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bruker sjekklister, vurderingsskjema og lignende til å behandle saker.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0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evaluerer samarbeidet.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7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jobber systematisk med å forbedre samarbeidet.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7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</a:rPr>
                        <a:t>Samhandling: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0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er opptatt av å bygge gode samarbeidsrelasjoner.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7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jobber målrettet, strukturert og systematisk.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0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håndterer uenighet på en god måte.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7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forstår og respekterer hverandres roller.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0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en åpen og ærlig kommunikasjon.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0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Vi skiller sak og person i våre diskusjoner.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7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Vi er grunnleggende løsningsorienterte.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43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Vi stiller oss bak beslutninger som blir tatt.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0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møter godt forberedt til møtene.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49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eforklaring formet som et avrundet rektangel 3"/>
          <p:cNvSpPr/>
          <p:nvPr/>
        </p:nvSpPr>
        <p:spPr>
          <a:xfrm>
            <a:off x="1223158" y="859810"/>
            <a:ext cx="6692543" cy="3835020"/>
          </a:xfrm>
          <a:prstGeom prst="wedgeRoundRect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b="1" dirty="0" smtClean="0"/>
              <a:t>Rollen som tillitsvalgt</a:t>
            </a:r>
            <a:endParaRPr lang="nb-NO" sz="3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nb-NO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nb-NO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Hvilke krav og forventninger ligger til rollen som tillitsvalgt i staten? </a:t>
            </a:r>
          </a:p>
          <a:p>
            <a:pPr algn="ctr"/>
            <a:endParaRPr lang="nb-NO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nb-NO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Tenkt individuelt og del i mindre grupper. </a:t>
            </a:r>
            <a:endParaRPr lang="nb-NO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1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eforklaring formet som et avrundet rektangel 3"/>
          <p:cNvSpPr/>
          <p:nvPr/>
        </p:nvSpPr>
        <p:spPr>
          <a:xfrm>
            <a:off x="1223158" y="1187356"/>
            <a:ext cx="6556066" cy="3521122"/>
          </a:xfrm>
          <a:prstGeom prst="wedgeRoundRect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b="1" dirty="0" smtClean="0">
              <a:solidFill>
                <a:schemeClr val="bg1"/>
              </a:solidFill>
            </a:endParaRPr>
          </a:p>
          <a:p>
            <a:pPr algn="ctr"/>
            <a:r>
              <a:rPr lang="nb-NO" sz="3200" b="1" dirty="0" smtClean="0">
                <a:solidFill>
                  <a:schemeClr val="bg1"/>
                </a:solidFill>
              </a:rPr>
              <a:t>Dilemmaer i rollen som tillitsvalgt</a:t>
            </a:r>
          </a:p>
          <a:p>
            <a:pPr algn="ctr"/>
            <a:endParaRPr lang="nb-NO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nb-NO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Hvilke dilemmaer i tillitsvalgtrollen opplever du?</a:t>
            </a:r>
          </a:p>
          <a:p>
            <a:pPr algn="ctr"/>
            <a:endParaRPr lang="nb-NO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nb-NO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Tenkt individuelt og del i mindre </a:t>
            </a:r>
            <a:r>
              <a:rPr lang="nb-NO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grupper. </a:t>
            </a:r>
            <a:endParaRPr lang="nb-NO" sz="2400" b="1" dirty="0">
              <a:solidFill>
                <a:schemeClr val="bg1"/>
              </a:solidFill>
            </a:endParaRPr>
          </a:p>
          <a:p>
            <a:pPr algn="ctr"/>
            <a:r>
              <a:rPr lang="nb-NO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nb-NO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8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hTWJ3H00G1QihQifTYK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hTWJ3H00G1QihQifTYK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uW8NtkVU6uLVtkuKDri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hTWJ3H00G1QihQifTYK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hTWJ3H00G1QihQifTYK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hTWJ3H00G1QihQifTYK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hTWJ3H00G1QihQifTYK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BB2F38"/>
      </a:dk1>
      <a:lt1>
        <a:srgbClr val="FFFFFF"/>
      </a:lt1>
      <a:dk2>
        <a:srgbClr val="E16C22"/>
      </a:dk2>
      <a:lt2>
        <a:srgbClr val="DDDEDD"/>
      </a:lt2>
      <a:accent1>
        <a:srgbClr val="BB2F38"/>
      </a:accent1>
      <a:accent2>
        <a:srgbClr val="F3B32B"/>
      </a:accent2>
      <a:accent3>
        <a:srgbClr val="DDDEDD"/>
      </a:accent3>
      <a:accent4>
        <a:srgbClr val="C0C1BF"/>
      </a:accent4>
      <a:accent5>
        <a:srgbClr val="8D8E8D"/>
      </a:accent5>
      <a:accent6>
        <a:srgbClr val="636463"/>
      </a:accent6>
      <a:hlink>
        <a:srgbClr val="05A5BB"/>
      </a:hlink>
      <a:folHlink>
        <a:srgbClr val="11A6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5">
      <a:dk1>
        <a:srgbClr val="FFFFFF"/>
      </a:dk1>
      <a:lt1>
        <a:srgbClr val="FFFFFF"/>
      </a:lt1>
      <a:dk2>
        <a:srgbClr val="E16C22"/>
      </a:dk2>
      <a:lt2>
        <a:srgbClr val="FFFFFF"/>
      </a:lt2>
      <a:accent1>
        <a:srgbClr val="BB2F38"/>
      </a:accent1>
      <a:accent2>
        <a:srgbClr val="F3B32B"/>
      </a:accent2>
      <a:accent3>
        <a:srgbClr val="DDDEDD"/>
      </a:accent3>
      <a:accent4>
        <a:srgbClr val="C0C1BF"/>
      </a:accent4>
      <a:accent5>
        <a:srgbClr val="8D8E8D"/>
      </a:accent5>
      <a:accent6>
        <a:srgbClr val="FFFFFF"/>
      </a:accent6>
      <a:hlink>
        <a:srgbClr val="05A5BB"/>
      </a:hlink>
      <a:folHlink>
        <a:srgbClr val="11A6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lank">
  <a:themeElements>
    <a:clrScheme name="VardeHartmark">
      <a:dk1>
        <a:sysClr val="windowText" lastClr="000000"/>
      </a:dk1>
      <a:lt1>
        <a:srgbClr val="FFFFFF"/>
      </a:lt1>
      <a:dk2>
        <a:srgbClr val="737472"/>
      </a:dk2>
      <a:lt2>
        <a:srgbClr val="FFFFFF"/>
      </a:lt2>
      <a:accent1>
        <a:srgbClr val="737472"/>
      </a:accent1>
      <a:accent2>
        <a:srgbClr val="AEAEAE"/>
      </a:accent2>
      <a:accent3>
        <a:srgbClr val="2A75D0"/>
      </a:accent3>
      <a:accent4>
        <a:srgbClr val="F10050"/>
      </a:accent4>
      <a:accent5>
        <a:srgbClr val="7DACE4"/>
      </a:accent5>
      <a:accent6>
        <a:srgbClr val="FFFFFF"/>
      </a:accent6>
      <a:hlink>
        <a:srgbClr val="2A75D0"/>
      </a:hlink>
      <a:folHlink>
        <a:srgbClr val="000000"/>
      </a:folHlink>
    </a:clrScheme>
    <a:fontScheme name="VardeHartmark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0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2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0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CC4C49B891784389D4BEEA187B7247" ma:contentTypeVersion="4" ma:contentTypeDescription="Opprett et nytt dokument." ma:contentTypeScope="" ma:versionID="8fa59eb4a9cf55623bf969b9a6163dc0">
  <xsd:schema xmlns:xsd="http://www.w3.org/2001/XMLSchema" xmlns:xs="http://www.w3.org/2001/XMLSchema" xmlns:p="http://schemas.microsoft.com/office/2006/metadata/properties" xmlns:ns1="http://schemas.microsoft.com/sharepoint/v3" xmlns:ns2="4c7c0a61-1e73-4cd6-8071-e4a1938b150a" targetNamespace="http://schemas.microsoft.com/office/2006/metadata/properties" ma:root="true" ma:fieldsID="48b51a09a221174db4dab51f18c56621" ns1:_="" ns2:_="">
    <xsd:import namespace="http://schemas.microsoft.com/sharepoint/v3"/>
    <xsd:import namespace="4c7c0a61-1e73-4cd6-8071-e4a1938b15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IMAddres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Adresse for direktemeldinger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c0a61-1e73-4cd6-8071-e4a1938b15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Hash for deling av tips" ma:internalName="SharingHintHash" ma:readOnly="true">
      <xsd:simpleType>
        <xsd:restriction base="dms:Text"/>
      </xsd:simple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ddres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C1593D-BF5E-46B9-B125-E576F3B5B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c7c0a61-1e73-4cd6-8071-e4a1938b15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FCF2A9-8304-4A36-BB1E-6F04F848229C}">
  <ds:schemaRefs>
    <ds:schemaRef ds:uri="4c7c0a61-1e73-4cd6-8071-e4a1938b150a"/>
    <ds:schemaRef ds:uri="http://schemas.microsoft.com/sharepoint/v3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02ACCE-EFF4-4534-923C-44D419CED0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593</Words>
  <Application>Microsoft Office PowerPoint</Application>
  <PresentationFormat>Skjermfremvisning (4:3)</PresentationFormat>
  <Paragraphs>123</Paragraphs>
  <Slides>7</Slides>
  <Notes>2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Office Theme</vt:lpstr>
      <vt:lpstr>Custom Design</vt:lpstr>
      <vt:lpstr>1_blank</vt:lpstr>
      <vt:lpstr>think-cell Slide</vt:lpstr>
      <vt:lpstr> Opplæringstiltak samarbeid og medbestemmelse </vt:lpstr>
      <vt:lpstr>Mål</vt:lpstr>
      <vt:lpstr>Oppgave: Godt samarbeid – roller og ansvar</vt:lpstr>
      <vt:lpstr>Rammer og samhandling</vt:lpstr>
      <vt:lpstr>PowerPoint-presentasjon</vt:lpstr>
      <vt:lpstr>PowerPoint-presentasjon</vt:lpstr>
      <vt:lpstr>PowerPoint-presentasjon</vt:lpstr>
    </vt:vector>
  </TitlesOfParts>
  <Company>NKF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Ness Turco</dc:creator>
  <cp:lastModifiedBy>Volen, Christina</cp:lastModifiedBy>
  <cp:revision>121</cp:revision>
  <dcterms:created xsi:type="dcterms:W3CDTF">2015-10-23T08:09:02Z</dcterms:created>
  <dcterms:modified xsi:type="dcterms:W3CDTF">2016-06-10T08:35:31Z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0x01010008CC4C49B891784389D4BEEA187B7247</vt:lpwstr>
  </property>
</Properties>
</file>